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2"/>
  </p:sldMasterIdLst>
  <p:notesMasterIdLst>
    <p:notesMasterId r:id="rId10"/>
  </p:notesMasterIdLst>
  <p:handoutMasterIdLst>
    <p:handoutMasterId r:id="rId11"/>
  </p:handoutMasterIdLst>
  <p:sldIdLst>
    <p:sldId id="256" r:id="rId3"/>
    <p:sldId id="257" r:id="rId4"/>
    <p:sldId id="258" r:id="rId5"/>
    <p:sldId id="281" r:id="rId6"/>
    <p:sldId id="280" r:id="rId7"/>
    <p:sldId id="282" r:id="rId8"/>
    <p:sldId id="279" r:id="rId9"/>
  </p:sldIdLst>
  <p:sldSz cx="9144000" cy="6858000" type="screen4x3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Segoe UI" pitchFamily="34" charset="0"/>
      <p:regular r:id="rId16"/>
      <p:bold r:id="rId17"/>
      <p:italic r:id="rId18"/>
      <p:boldItalic r:id="rId19"/>
    </p:embeddedFont>
    <p:embeddedFont>
      <p:font typeface="Perpetua" pitchFamily="18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100"/>
    <a:srgbClr val="BCB8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50" autoAdjust="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6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2532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D489B9-6009-413B-A4D7-E4E74594AE66}" type="doc">
      <dgm:prSet loTypeId="urn:microsoft.com/office/officeart/2005/8/layout/process5" loCatId="process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en-ZA"/>
        </a:p>
      </dgm:t>
    </dgm:pt>
    <dgm:pt modelId="{3AFE34A9-D69C-415C-9099-965FDECF6B39}">
      <dgm:prSet phldrT="[Text]" custT="1"/>
      <dgm:spPr/>
      <dgm:t>
        <a:bodyPr/>
        <a:lstStyle/>
        <a:p>
          <a:r>
            <a:rPr lang="en-ZA" sz="4000" smtClean="0"/>
            <a:t>Matt 1:1-16</a:t>
          </a:r>
          <a:endParaRPr lang="en-ZA" sz="4000" dirty="0"/>
        </a:p>
      </dgm:t>
    </dgm:pt>
    <dgm:pt modelId="{EE4F2096-B8EF-4FA3-A727-5B285E0DA39B}" type="parTrans" cxnId="{D2300D57-A5B4-4F5E-8C4F-7D0E83E3497B}">
      <dgm:prSet/>
      <dgm:spPr/>
      <dgm:t>
        <a:bodyPr/>
        <a:lstStyle/>
        <a:p>
          <a:endParaRPr lang="en-ZA"/>
        </a:p>
      </dgm:t>
    </dgm:pt>
    <dgm:pt modelId="{8ED62AE5-9B67-4091-B41A-FDEEF66F2B92}" type="sibTrans" cxnId="{D2300D57-A5B4-4F5E-8C4F-7D0E83E3497B}">
      <dgm:prSet/>
      <dgm:spPr/>
      <dgm:t>
        <a:bodyPr/>
        <a:lstStyle/>
        <a:p>
          <a:endParaRPr lang="en-ZA"/>
        </a:p>
      </dgm:t>
    </dgm:pt>
    <dgm:pt modelId="{CB8DC9DC-F932-4105-A23D-D29834790DA7}">
      <dgm:prSet phldrT="[Text]" custT="1"/>
      <dgm:spPr/>
      <dgm:t>
        <a:bodyPr/>
        <a:lstStyle/>
        <a:p>
          <a:r>
            <a:rPr lang="en-ZA" sz="4000" smtClean="0"/>
            <a:t>Isa 53:10</a:t>
          </a:r>
          <a:endParaRPr lang="en-ZA" sz="4000" dirty="0"/>
        </a:p>
      </dgm:t>
    </dgm:pt>
    <dgm:pt modelId="{7D865785-6F80-4254-B621-F5493832C592}" type="parTrans" cxnId="{0343AB17-EF54-42E6-A25C-3E1DCA42FD41}">
      <dgm:prSet/>
      <dgm:spPr/>
      <dgm:t>
        <a:bodyPr/>
        <a:lstStyle/>
        <a:p>
          <a:endParaRPr lang="en-ZA"/>
        </a:p>
      </dgm:t>
    </dgm:pt>
    <dgm:pt modelId="{97BEE214-A8BE-4603-A3C3-76B364C5FD87}" type="sibTrans" cxnId="{0343AB17-EF54-42E6-A25C-3E1DCA42FD41}">
      <dgm:prSet/>
      <dgm:spPr/>
      <dgm:t>
        <a:bodyPr/>
        <a:lstStyle/>
        <a:p>
          <a:endParaRPr lang="en-ZA"/>
        </a:p>
      </dgm:t>
    </dgm:pt>
    <dgm:pt modelId="{F696AAA9-0AFC-4EFF-8088-D7900CD99263}">
      <dgm:prSet phldrT="[Text]" custT="1"/>
      <dgm:spPr/>
      <dgm:t>
        <a:bodyPr/>
        <a:lstStyle/>
        <a:p>
          <a:r>
            <a:rPr lang="en-ZA" sz="4000" smtClean="0"/>
            <a:t>John 9:5</a:t>
          </a:r>
          <a:endParaRPr lang="en-ZA" sz="4000" dirty="0"/>
        </a:p>
      </dgm:t>
    </dgm:pt>
    <dgm:pt modelId="{E7198806-2B11-4F92-A132-BFCD9545E3C7}" type="parTrans" cxnId="{C3EF6584-58E6-4128-B3D8-8241FB2D44D4}">
      <dgm:prSet/>
      <dgm:spPr/>
      <dgm:t>
        <a:bodyPr/>
        <a:lstStyle/>
        <a:p>
          <a:endParaRPr lang="en-ZA"/>
        </a:p>
      </dgm:t>
    </dgm:pt>
    <dgm:pt modelId="{16FA8ED4-91CF-4B0F-97F4-31A9AFE8D59F}" type="sibTrans" cxnId="{C3EF6584-58E6-4128-B3D8-8241FB2D44D4}">
      <dgm:prSet/>
      <dgm:spPr/>
      <dgm:t>
        <a:bodyPr/>
        <a:lstStyle/>
        <a:p>
          <a:endParaRPr lang="en-ZA"/>
        </a:p>
      </dgm:t>
    </dgm:pt>
    <dgm:pt modelId="{0E1FEF78-C7C6-4189-93EA-6AA86E342D00}">
      <dgm:prSet phldrT="[Text]" custT="1"/>
      <dgm:spPr/>
      <dgm:t>
        <a:bodyPr/>
        <a:lstStyle/>
        <a:p>
          <a:r>
            <a:rPr lang="en-ZA" sz="4000" smtClean="0"/>
            <a:t>Matt 5:14</a:t>
          </a:r>
          <a:endParaRPr lang="en-ZA" sz="4000" dirty="0"/>
        </a:p>
      </dgm:t>
    </dgm:pt>
    <dgm:pt modelId="{4D38E272-BB9D-4764-8B8D-595CC7F8B6DE}" type="parTrans" cxnId="{F8BCF109-860E-4742-B25C-016C43872E03}">
      <dgm:prSet/>
      <dgm:spPr/>
      <dgm:t>
        <a:bodyPr/>
        <a:lstStyle/>
        <a:p>
          <a:endParaRPr lang="en-ZA"/>
        </a:p>
      </dgm:t>
    </dgm:pt>
    <dgm:pt modelId="{AA92C51F-DDE0-4A99-9EA9-CF8239F55DF8}" type="sibTrans" cxnId="{F8BCF109-860E-4742-B25C-016C43872E03}">
      <dgm:prSet/>
      <dgm:spPr/>
      <dgm:t>
        <a:bodyPr/>
        <a:lstStyle/>
        <a:p>
          <a:endParaRPr lang="en-ZA"/>
        </a:p>
      </dgm:t>
    </dgm:pt>
    <dgm:pt modelId="{C408C520-1CDC-4AD2-8E96-CAC8EF3DC2FD}">
      <dgm:prSet phldrT="[Text]" custT="1"/>
      <dgm:spPr/>
      <dgm:t>
        <a:bodyPr/>
        <a:lstStyle/>
        <a:p>
          <a:r>
            <a:rPr lang="en-ZA" sz="4000" smtClean="0"/>
            <a:t>John 3:16</a:t>
          </a:r>
          <a:endParaRPr lang="en-ZA" sz="4000" dirty="0"/>
        </a:p>
      </dgm:t>
    </dgm:pt>
    <dgm:pt modelId="{D67D08C3-8E30-438A-A158-30C50BB4D721}" type="parTrans" cxnId="{D18C7F8C-02C3-4E20-93B4-84CB602992C4}">
      <dgm:prSet/>
      <dgm:spPr/>
      <dgm:t>
        <a:bodyPr/>
        <a:lstStyle/>
        <a:p>
          <a:endParaRPr lang="en-ZA"/>
        </a:p>
      </dgm:t>
    </dgm:pt>
    <dgm:pt modelId="{322664D6-7846-4CF3-B2E1-737B3ADF571B}" type="sibTrans" cxnId="{D18C7F8C-02C3-4E20-93B4-84CB602992C4}">
      <dgm:prSet/>
      <dgm:spPr/>
      <dgm:t>
        <a:bodyPr/>
        <a:lstStyle/>
        <a:p>
          <a:endParaRPr lang="en-ZA"/>
        </a:p>
      </dgm:t>
    </dgm:pt>
    <dgm:pt modelId="{5A74D27F-C318-4869-A03D-10A089A19CF2}">
      <dgm:prSet custT="1"/>
      <dgm:spPr/>
      <dgm:t>
        <a:bodyPr/>
        <a:lstStyle/>
        <a:p>
          <a:r>
            <a:rPr lang="en-ZA" sz="4000" smtClean="0"/>
            <a:t>1 John 5:1</a:t>
          </a:r>
          <a:endParaRPr lang="en-ZA" sz="4000" dirty="0"/>
        </a:p>
      </dgm:t>
    </dgm:pt>
    <dgm:pt modelId="{3A2B110F-15F6-423F-BB5A-F3FD5B13CD57}" type="parTrans" cxnId="{A67BACE3-4244-4119-BA02-458D6E4A6EAD}">
      <dgm:prSet/>
      <dgm:spPr/>
      <dgm:t>
        <a:bodyPr/>
        <a:lstStyle/>
        <a:p>
          <a:endParaRPr lang="en-ZA"/>
        </a:p>
      </dgm:t>
    </dgm:pt>
    <dgm:pt modelId="{EF702B14-0476-4777-97F5-4ED7657C2AFB}" type="sibTrans" cxnId="{A67BACE3-4244-4119-BA02-458D6E4A6EAD}">
      <dgm:prSet/>
      <dgm:spPr/>
      <dgm:t>
        <a:bodyPr/>
        <a:lstStyle/>
        <a:p>
          <a:endParaRPr lang="en-ZA"/>
        </a:p>
      </dgm:t>
    </dgm:pt>
    <dgm:pt modelId="{2775EC27-49FD-41E0-83DE-F96BEBF1893E}">
      <dgm:prSet custT="1"/>
      <dgm:spPr/>
      <dgm:t>
        <a:bodyPr/>
        <a:lstStyle/>
        <a:p>
          <a:r>
            <a:rPr lang="en-ZA" sz="4000" smtClean="0"/>
            <a:t>Gal 3:16</a:t>
          </a:r>
          <a:endParaRPr lang="en-ZA" sz="4000" dirty="0"/>
        </a:p>
      </dgm:t>
    </dgm:pt>
    <dgm:pt modelId="{A0EAE8B9-7698-488F-9F87-E4259DEB5EEF}" type="parTrans" cxnId="{6B288336-B67E-432E-BCB6-093338749E8C}">
      <dgm:prSet/>
      <dgm:spPr/>
      <dgm:t>
        <a:bodyPr/>
        <a:lstStyle/>
        <a:p>
          <a:endParaRPr lang="en-ZA"/>
        </a:p>
      </dgm:t>
    </dgm:pt>
    <dgm:pt modelId="{99869543-D59C-4B52-8756-08327E734269}" type="sibTrans" cxnId="{6B288336-B67E-432E-BCB6-093338749E8C}">
      <dgm:prSet/>
      <dgm:spPr/>
      <dgm:t>
        <a:bodyPr/>
        <a:lstStyle/>
        <a:p>
          <a:endParaRPr lang="en-ZA"/>
        </a:p>
      </dgm:t>
    </dgm:pt>
    <dgm:pt modelId="{1E80924D-E8B0-40EE-A45A-BEF8BCBE369A}">
      <dgm:prSet custT="1"/>
      <dgm:spPr/>
      <dgm:t>
        <a:bodyPr/>
        <a:lstStyle/>
        <a:p>
          <a:r>
            <a:rPr lang="en-ZA" sz="4000" smtClean="0"/>
            <a:t>Gal 3:29</a:t>
          </a:r>
          <a:endParaRPr lang="en-ZA" sz="4000" dirty="0"/>
        </a:p>
      </dgm:t>
    </dgm:pt>
    <dgm:pt modelId="{FCB763F8-0A53-40B6-8AAE-0C32A2699005}" type="parTrans" cxnId="{CB7350B8-16C2-424A-BCF3-CC3ACFE78A7F}">
      <dgm:prSet/>
      <dgm:spPr/>
      <dgm:t>
        <a:bodyPr/>
        <a:lstStyle/>
        <a:p>
          <a:endParaRPr lang="en-ZA"/>
        </a:p>
      </dgm:t>
    </dgm:pt>
    <dgm:pt modelId="{DEDF4C12-D4BB-4A14-972B-59E0E258CF2E}" type="sibTrans" cxnId="{CB7350B8-16C2-424A-BCF3-CC3ACFE78A7F}">
      <dgm:prSet/>
      <dgm:spPr/>
      <dgm:t>
        <a:bodyPr/>
        <a:lstStyle/>
        <a:p>
          <a:endParaRPr lang="en-ZA"/>
        </a:p>
      </dgm:t>
    </dgm:pt>
    <dgm:pt modelId="{FCCAA749-4857-4451-986E-4EE2FD31D3ED}">
      <dgm:prSet custT="1"/>
      <dgm:spPr/>
      <dgm:t>
        <a:bodyPr/>
        <a:lstStyle/>
        <a:p>
          <a:r>
            <a:rPr lang="en-ZA" sz="4000" smtClean="0"/>
            <a:t>1 John 4:17</a:t>
          </a:r>
          <a:endParaRPr lang="en-ZA" sz="4000" dirty="0"/>
        </a:p>
      </dgm:t>
    </dgm:pt>
    <dgm:pt modelId="{E699D2FC-97C7-41F0-9A77-B33908900521}" type="parTrans" cxnId="{C701F511-62A2-44E9-9F62-37550F40C135}">
      <dgm:prSet/>
      <dgm:spPr/>
      <dgm:t>
        <a:bodyPr/>
        <a:lstStyle/>
        <a:p>
          <a:endParaRPr lang="en-ZA"/>
        </a:p>
      </dgm:t>
    </dgm:pt>
    <dgm:pt modelId="{D353CB2B-0677-47B9-A836-1501F075BF9C}" type="sibTrans" cxnId="{C701F511-62A2-44E9-9F62-37550F40C135}">
      <dgm:prSet/>
      <dgm:spPr/>
      <dgm:t>
        <a:bodyPr/>
        <a:lstStyle/>
        <a:p>
          <a:endParaRPr lang="en-ZA"/>
        </a:p>
      </dgm:t>
    </dgm:pt>
    <dgm:pt modelId="{5EF6804F-9D24-4DBC-96BA-47BAF2F70EDE}" type="pres">
      <dgm:prSet presAssocID="{2DD489B9-6009-413B-A4D7-E4E74594AE6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8B8DDDCB-DF82-41B4-A447-B6396E92D495}" type="pres">
      <dgm:prSet presAssocID="{3AFE34A9-D69C-415C-9099-965FDECF6B39}" presName="node" presStyleLbl="node1" presStyleIdx="0" presStyleCnt="9" custLinFactNeighborX="-13930" custLinFactNeighborY="212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01932ED6-1DC4-42AE-B8FB-E55A464A10D6}" type="pres">
      <dgm:prSet presAssocID="{8ED62AE5-9B67-4091-B41A-FDEEF66F2B92}" presName="sibTrans" presStyleLbl="sibTrans2D1" presStyleIdx="0" presStyleCnt="8"/>
      <dgm:spPr/>
      <dgm:t>
        <a:bodyPr/>
        <a:lstStyle/>
        <a:p>
          <a:endParaRPr lang="en-ZA"/>
        </a:p>
      </dgm:t>
    </dgm:pt>
    <dgm:pt modelId="{65C048BA-4180-4236-8C26-D56166D50DE4}" type="pres">
      <dgm:prSet presAssocID="{8ED62AE5-9B67-4091-B41A-FDEEF66F2B92}" presName="connectorText" presStyleLbl="sibTrans2D1" presStyleIdx="0" presStyleCnt="8"/>
      <dgm:spPr/>
      <dgm:t>
        <a:bodyPr/>
        <a:lstStyle/>
        <a:p>
          <a:endParaRPr lang="en-ZA"/>
        </a:p>
      </dgm:t>
    </dgm:pt>
    <dgm:pt modelId="{EFE0395C-C075-46E7-AE9B-BFBACA1D7899}" type="pres">
      <dgm:prSet presAssocID="{CB8DC9DC-F932-4105-A23D-D29834790DA7}" presName="node" presStyleLbl="node1" presStyleIdx="1" presStyleCnt="9" custLinFactNeighborX="-3733" custLinFactNeighborY="212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FA6926D4-7595-4342-994A-57CBF4135A8A}" type="pres">
      <dgm:prSet presAssocID="{97BEE214-A8BE-4603-A3C3-76B364C5FD87}" presName="sibTrans" presStyleLbl="sibTrans2D1" presStyleIdx="1" presStyleCnt="8"/>
      <dgm:spPr/>
      <dgm:t>
        <a:bodyPr/>
        <a:lstStyle/>
        <a:p>
          <a:endParaRPr lang="en-ZA"/>
        </a:p>
      </dgm:t>
    </dgm:pt>
    <dgm:pt modelId="{7C924A1F-53A5-4C98-AB83-0162B95613B4}" type="pres">
      <dgm:prSet presAssocID="{97BEE214-A8BE-4603-A3C3-76B364C5FD87}" presName="connectorText" presStyleLbl="sibTrans2D1" presStyleIdx="1" presStyleCnt="8"/>
      <dgm:spPr/>
      <dgm:t>
        <a:bodyPr/>
        <a:lstStyle/>
        <a:p>
          <a:endParaRPr lang="en-ZA"/>
        </a:p>
      </dgm:t>
    </dgm:pt>
    <dgm:pt modelId="{334BBB70-0E3A-44D2-AD17-76E1AD0776C4}" type="pres">
      <dgm:prSet presAssocID="{F696AAA9-0AFC-4EFF-8088-D7900CD99263}" presName="node" presStyleLbl="node1" presStyleIdx="2" presStyleCnt="9" custLinFactNeighborX="-3733" custLinFactNeighborY="212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52B4C25C-2367-4A7C-9E5B-12C49CCD0D30}" type="pres">
      <dgm:prSet presAssocID="{16FA8ED4-91CF-4B0F-97F4-31A9AFE8D59F}" presName="sibTrans" presStyleLbl="sibTrans2D1" presStyleIdx="2" presStyleCnt="8"/>
      <dgm:spPr/>
      <dgm:t>
        <a:bodyPr/>
        <a:lstStyle/>
        <a:p>
          <a:endParaRPr lang="en-ZA"/>
        </a:p>
      </dgm:t>
    </dgm:pt>
    <dgm:pt modelId="{8D7A00CF-1794-4246-B7E3-2A616B0120FF}" type="pres">
      <dgm:prSet presAssocID="{16FA8ED4-91CF-4B0F-97F4-31A9AFE8D59F}" presName="connectorText" presStyleLbl="sibTrans2D1" presStyleIdx="2" presStyleCnt="8"/>
      <dgm:spPr/>
      <dgm:t>
        <a:bodyPr/>
        <a:lstStyle/>
        <a:p>
          <a:endParaRPr lang="en-ZA"/>
        </a:p>
      </dgm:t>
    </dgm:pt>
    <dgm:pt modelId="{654DFBDD-C977-4830-A2AF-1FE59F7D5E7F}" type="pres">
      <dgm:prSet presAssocID="{0E1FEF78-C7C6-4189-93EA-6AA86E342D00}" presName="node" presStyleLbl="node1" presStyleIdx="3" presStyleCnt="9" custLinFactNeighborX="-5029" custLinFactNeighborY="3487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52C78DB0-8E4C-4534-97A9-015B061135DE}" type="pres">
      <dgm:prSet presAssocID="{AA92C51F-DDE0-4A99-9EA9-CF8239F55DF8}" presName="sibTrans" presStyleLbl="sibTrans2D1" presStyleIdx="3" presStyleCnt="8"/>
      <dgm:spPr/>
      <dgm:t>
        <a:bodyPr/>
        <a:lstStyle/>
        <a:p>
          <a:endParaRPr lang="en-ZA"/>
        </a:p>
      </dgm:t>
    </dgm:pt>
    <dgm:pt modelId="{6A27ADA3-CF06-45C4-9AD3-84DDDCBE0B56}" type="pres">
      <dgm:prSet presAssocID="{AA92C51F-DDE0-4A99-9EA9-CF8239F55DF8}" presName="connectorText" presStyleLbl="sibTrans2D1" presStyleIdx="3" presStyleCnt="8"/>
      <dgm:spPr/>
      <dgm:t>
        <a:bodyPr/>
        <a:lstStyle/>
        <a:p>
          <a:endParaRPr lang="en-ZA"/>
        </a:p>
      </dgm:t>
    </dgm:pt>
    <dgm:pt modelId="{199E37BC-0227-4066-B18A-B792FB233140}" type="pres">
      <dgm:prSet presAssocID="{C408C520-1CDC-4AD2-8E96-CAC8EF3DC2FD}" presName="node" presStyleLbl="node1" presStyleIdx="4" presStyleCnt="9" custLinFactNeighborX="-3733" custLinFactNeighborY="212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B573D99B-D0FB-44F6-B5E7-40AD4FB80BF3}" type="pres">
      <dgm:prSet presAssocID="{322664D6-7846-4CF3-B2E1-737B3ADF571B}" presName="sibTrans" presStyleLbl="sibTrans2D1" presStyleIdx="4" presStyleCnt="8"/>
      <dgm:spPr/>
      <dgm:t>
        <a:bodyPr/>
        <a:lstStyle/>
        <a:p>
          <a:endParaRPr lang="en-ZA"/>
        </a:p>
      </dgm:t>
    </dgm:pt>
    <dgm:pt modelId="{E2993909-C4F6-45BB-B0E9-6498848E833F}" type="pres">
      <dgm:prSet presAssocID="{322664D6-7846-4CF3-B2E1-737B3ADF571B}" presName="connectorText" presStyleLbl="sibTrans2D1" presStyleIdx="4" presStyleCnt="8"/>
      <dgm:spPr/>
      <dgm:t>
        <a:bodyPr/>
        <a:lstStyle/>
        <a:p>
          <a:endParaRPr lang="en-ZA"/>
        </a:p>
      </dgm:t>
    </dgm:pt>
    <dgm:pt modelId="{B3E5A135-0D61-491D-A8BA-8CD849289925}" type="pres">
      <dgm:prSet presAssocID="{5A74D27F-C318-4869-A03D-10A089A19CF2}" presName="node" presStyleLbl="node1" presStyleIdx="5" presStyleCnt="9" custLinFactNeighborX="-3733" custLinFactNeighborY="212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C2DC9689-4DC4-49D4-A65D-641CE28E066D}" type="pres">
      <dgm:prSet presAssocID="{EF702B14-0476-4777-97F5-4ED7657C2AFB}" presName="sibTrans" presStyleLbl="sibTrans2D1" presStyleIdx="5" presStyleCnt="8"/>
      <dgm:spPr/>
      <dgm:t>
        <a:bodyPr/>
        <a:lstStyle/>
        <a:p>
          <a:endParaRPr lang="en-ZA"/>
        </a:p>
      </dgm:t>
    </dgm:pt>
    <dgm:pt modelId="{9E4235EF-1FD7-4614-A844-01DDC61FC16F}" type="pres">
      <dgm:prSet presAssocID="{EF702B14-0476-4777-97F5-4ED7657C2AFB}" presName="connectorText" presStyleLbl="sibTrans2D1" presStyleIdx="5" presStyleCnt="8"/>
      <dgm:spPr/>
      <dgm:t>
        <a:bodyPr/>
        <a:lstStyle/>
        <a:p>
          <a:endParaRPr lang="en-ZA"/>
        </a:p>
      </dgm:t>
    </dgm:pt>
    <dgm:pt modelId="{AC523471-647D-43F9-843C-E682EC287757}" type="pres">
      <dgm:prSet presAssocID="{2775EC27-49FD-41E0-83DE-F96BEBF1893E}" presName="node" presStyleLbl="node1" presStyleIdx="6" presStyleCnt="9" custLinFactNeighborX="2454" custLinFactNeighborY="549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C69F85BB-BE4D-48A8-873B-E503271BDC96}" type="pres">
      <dgm:prSet presAssocID="{99869543-D59C-4B52-8756-08327E734269}" presName="sibTrans" presStyleLbl="sibTrans2D1" presStyleIdx="6" presStyleCnt="8"/>
      <dgm:spPr/>
      <dgm:t>
        <a:bodyPr/>
        <a:lstStyle/>
        <a:p>
          <a:endParaRPr lang="en-ZA"/>
        </a:p>
      </dgm:t>
    </dgm:pt>
    <dgm:pt modelId="{89530DF8-1BE4-425B-A92F-5700053A8404}" type="pres">
      <dgm:prSet presAssocID="{99869543-D59C-4B52-8756-08327E734269}" presName="connectorText" presStyleLbl="sibTrans2D1" presStyleIdx="6" presStyleCnt="8"/>
      <dgm:spPr/>
      <dgm:t>
        <a:bodyPr/>
        <a:lstStyle/>
        <a:p>
          <a:endParaRPr lang="en-ZA"/>
        </a:p>
      </dgm:t>
    </dgm:pt>
    <dgm:pt modelId="{241EDA78-2B40-42C1-BACB-192D2BE25EF7}" type="pres">
      <dgm:prSet presAssocID="{1E80924D-E8B0-40EE-A45A-BEF8BCBE369A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D00B67A4-BEA5-4AFA-B34B-5C2F2B538F3A}" type="pres">
      <dgm:prSet presAssocID="{DEDF4C12-D4BB-4A14-972B-59E0E258CF2E}" presName="sibTrans" presStyleLbl="sibTrans2D1" presStyleIdx="7" presStyleCnt="8"/>
      <dgm:spPr/>
      <dgm:t>
        <a:bodyPr/>
        <a:lstStyle/>
        <a:p>
          <a:endParaRPr lang="en-ZA"/>
        </a:p>
      </dgm:t>
    </dgm:pt>
    <dgm:pt modelId="{B65C6E72-EB68-431C-9965-2E685F4BA357}" type="pres">
      <dgm:prSet presAssocID="{DEDF4C12-D4BB-4A14-972B-59E0E258CF2E}" presName="connectorText" presStyleLbl="sibTrans2D1" presStyleIdx="7" presStyleCnt="8"/>
      <dgm:spPr/>
      <dgm:t>
        <a:bodyPr/>
        <a:lstStyle/>
        <a:p>
          <a:endParaRPr lang="en-ZA"/>
        </a:p>
      </dgm:t>
    </dgm:pt>
    <dgm:pt modelId="{F8BB3DEC-8E3E-493F-87F1-06BD6ED02F03}" type="pres">
      <dgm:prSet presAssocID="{FCCAA749-4857-4451-986E-4EE2FD31D3ED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BF99A0BD-2FB3-404F-963F-5B3622AA0B0C}" type="presOf" srcId="{2775EC27-49FD-41E0-83DE-F96BEBF1893E}" destId="{AC523471-647D-43F9-843C-E682EC287757}" srcOrd="0" destOrd="0" presId="urn:microsoft.com/office/officeart/2005/8/layout/process5"/>
    <dgm:cxn modelId="{C129957D-0A08-48AB-ADC6-B100E189A42E}" type="presOf" srcId="{AA92C51F-DDE0-4A99-9EA9-CF8239F55DF8}" destId="{6A27ADA3-CF06-45C4-9AD3-84DDDCBE0B56}" srcOrd="1" destOrd="0" presId="urn:microsoft.com/office/officeart/2005/8/layout/process5"/>
    <dgm:cxn modelId="{F1C7D8A5-E60B-4E50-BC82-C37DB8494AD0}" type="presOf" srcId="{97BEE214-A8BE-4603-A3C3-76B364C5FD87}" destId="{FA6926D4-7595-4342-994A-57CBF4135A8A}" srcOrd="0" destOrd="0" presId="urn:microsoft.com/office/officeart/2005/8/layout/process5"/>
    <dgm:cxn modelId="{072CA6C9-21F7-4D69-B03A-81F26C4061B4}" type="presOf" srcId="{0E1FEF78-C7C6-4189-93EA-6AA86E342D00}" destId="{654DFBDD-C977-4830-A2AF-1FE59F7D5E7F}" srcOrd="0" destOrd="0" presId="urn:microsoft.com/office/officeart/2005/8/layout/process5"/>
    <dgm:cxn modelId="{BB57C85E-0D38-4334-8D29-81DB2BCAE419}" type="presOf" srcId="{FCCAA749-4857-4451-986E-4EE2FD31D3ED}" destId="{F8BB3DEC-8E3E-493F-87F1-06BD6ED02F03}" srcOrd="0" destOrd="0" presId="urn:microsoft.com/office/officeart/2005/8/layout/process5"/>
    <dgm:cxn modelId="{D40B8617-BC5C-45CA-9219-1A572881F35D}" type="presOf" srcId="{322664D6-7846-4CF3-B2E1-737B3ADF571B}" destId="{B573D99B-D0FB-44F6-B5E7-40AD4FB80BF3}" srcOrd="0" destOrd="0" presId="urn:microsoft.com/office/officeart/2005/8/layout/process5"/>
    <dgm:cxn modelId="{C701F511-62A2-44E9-9F62-37550F40C135}" srcId="{2DD489B9-6009-413B-A4D7-E4E74594AE66}" destId="{FCCAA749-4857-4451-986E-4EE2FD31D3ED}" srcOrd="8" destOrd="0" parTransId="{E699D2FC-97C7-41F0-9A77-B33908900521}" sibTransId="{D353CB2B-0677-47B9-A836-1501F075BF9C}"/>
    <dgm:cxn modelId="{CD8ED89B-8A0E-4193-8652-A0539ABCDAD9}" type="presOf" srcId="{5A74D27F-C318-4869-A03D-10A089A19CF2}" destId="{B3E5A135-0D61-491D-A8BA-8CD849289925}" srcOrd="0" destOrd="0" presId="urn:microsoft.com/office/officeart/2005/8/layout/process5"/>
    <dgm:cxn modelId="{A7E226F0-CC32-4AFC-BEDA-BF5B60EC0A65}" type="presOf" srcId="{3AFE34A9-D69C-415C-9099-965FDECF6B39}" destId="{8B8DDDCB-DF82-41B4-A447-B6396E92D495}" srcOrd="0" destOrd="0" presId="urn:microsoft.com/office/officeart/2005/8/layout/process5"/>
    <dgm:cxn modelId="{73688149-B456-4726-9FB5-706C6DF802AC}" type="presOf" srcId="{8ED62AE5-9B67-4091-B41A-FDEEF66F2B92}" destId="{65C048BA-4180-4236-8C26-D56166D50DE4}" srcOrd="1" destOrd="0" presId="urn:microsoft.com/office/officeart/2005/8/layout/process5"/>
    <dgm:cxn modelId="{CB7350B8-16C2-424A-BCF3-CC3ACFE78A7F}" srcId="{2DD489B9-6009-413B-A4D7-E4E74594AE66}" destId="{1E80924D-E8B0-40EE-A45A-BEF8BCBE369A}" srcOrd="7" destOrd="0" parTransId="{FCB763F8-0A53-40B6-8AAE-0C32A2699005}" sibTransId="{DEDF4C12-D4BB-4A14-972B-59E0E258CF2E}"/>
    <dgm:cxn modelId="{95DA35B2-D2A8-46CC-96E3-5C57DED9427A}" type="presOf" srcId="{DEDF4C12-D4BB-4A14-972B-59E0E258CF2E}" destId="{D00B67A4-BEA5-4AFA-B34B-5C2F2B538F3A}" srcOrd="0" destOrd="0" presId="urn:microsoft.com/office/officeart/2005/8/layout/process5"/>
    <dgm:cxn modelId="{D93FBE06-C185-4B53-8E34-C31ABC47949C}" type="presOf" srcId="{16FA8ED4-91CF-4B0F-97F4-31A9AFE8D59F}" destId="{8D7A00CF-1794-4246-B7E3-2A616B0120FF}" srcOrd="1" destOrd="0" presId="urn:microsoft.com/office/officeart/2005/8/layout/process5"/>
    <dgm:cxn modelId="{0343AB17-EF54-42E6-A25C-3E1DCA42FD41}" srcId="{2DD489B9-6009-413B-A4D7-E4E74594AE66}" destId="{CB8DC9DC-F932-4105-A23D-D29834790DA7}" srcOrd="1" destOrd="0" parTransId="{7D865785-6F80-4254-B621-F5493832C592}" sibTransId="{97BEE214-A8BE-4603-A3C3-76B364C5FD87}"/>
    <dgm:cxn modelId="{C3D230DF-F78A-47BB-A4E9-9A429A3E6B72}" type="presOf" srcId="{F696AAA9-0AFC-4EFF-8088-D7900CD99263}" destId="{334BBB70-0E3A-44D2-AD17-76E1AD0776C4}" srcOrd="0" destOrd="0" presId="urn:microsoft.com/office/officeart/2005/8/layout/process5"/>
    <dgm:cxn modelId="{1D188CF1-BE81-4CDF-ADA7-07B1ABCDA8C3}" type="presOf" srcId="{1E80924D-E8B0-40EE-A45A-BEF8BCBE369A}" destId="{241EDA78-2B40-42C1-BACB-192D2BE25EF7}" srcOrd="0" destOrd="0" presId="urn:microsoft.com/office/officeart/2005/8/layout/process5"/>
    <dgm:cxn modelId="{1F85286C-863D-497C-9101-4711613F2C60}" type="presOf" srcId="{97BEE214-A8BE-4603-A3C3-76B364C5FD87}" destId="{7C924A1F-53A5-4C98-AB83-0162B95613B4}" srcOrd="1" destOrd="0" presId="urn:microsoft.com/office/officeart/2005/8/layout/process5"/>
    <dgm:cxn modelId="{A34C851B-274B-48E9-8A0E-A00575F5A801}" type="presOf" srcId="{8ED62AE5-9B67-4091-B41A-FDEEF66F2B92}" destId="{01932ED6-1DC4-42AE-B8FB-E55A464A10D6}" srcOrd="0" destOrd="0" presId="urn:microsoft.com/office/officeart/2005/8/layout/process5"/>
    <dgm:cxn modelId="{C3EF6584-58E6-4128-B3D8-8241FB2D44D4}" srcId="{2DD489B9-6009-413B-A4D7-E4E74594AE66}" destId="{F696AAA9-0AFC-4EFF-8088-D7900CD99263}" srcOrd="2" destOrd="0" parTransId="{E7198806-2B11-4F92-A132-BFCD9545E3C7}" sibTransId="{16FA8ED4-91CF-4B0F-97F4-31A9AFE8D59F}"/>
    <dgm:cxn modelId="{4E77B92B-E328-490A-BE7E-BAE11569D094}" type="presOf" srcId="{99869543-D59C-4B52-8756-08327E734269}" destId="{89530DF8-1BE4-425B-A92F-5700053A8404}" srcOrd="1" destOrd="0" presId="urn:microsoft.com/office/officeart/2005/8/layout/process5"/>
    <dgm:cxn modelId="{A67BACE3-4244-4119-BA02-458D6E4A6EAD}" srcId="{2DD489B9-6009-413B-A4D7-E4E74594AE66}" destId="{5A74D27F-C318-4869-A03D-10A089A19CF2}" srcOrd="5" destOrd="0" parTransId="{3A2B110F-15F6-423F-BB5A-F3FD5B13CD57}" sibTransId="{EF702B14-0476-4777-97F5-4ED7657C2AFB}"/>
    <dgm:cxn modelId="{F8BCF109-860E-4742-B25C-016C43872E03}" srcId="{2DD489B9-6009-413B-A4D7-E4E74594AE66}" destId="{0E1FEF78-C7C6-4189-93EA-6AA86E342D00}" srcOrd="3" destOrd="0" parTransId="{4D38E272-BB9D-4764-8B8D-595CC7F8B6DE}" sibTransId="{AA92C51F-DDE0-4A99-9EA9-CF8239F55DF8}"/>
    <dgm:cxn modelId="{D18C7F8C-02C3-4E20-93B4-84CB602992C4}" srcId="{2DD489B9-6009-413B-A4D7-E4E74594AE66}" destId="{C408C520-1CDC-4AD2-8E96-CAC8EF3DC2FD}" srcOrd="4" destOrd="0" parTransId="{D67D08C3-8E30-438A-A158-30C50BB4D721}" sibTransId="{322664D6-7846-4CF3-B2E1-737B3ADF571B}"/>
    <dgm:cxn modelId="{C495EE59-6C43-48D3-B96C-A241067B1CA9}" type="presOf" srcId="{16FA8ED4-91CF-4B0F-97F4-31A9AFE8D59F}" destId="{52B4C25C-2367-4A7C-9E5B-12C49CCD0D30}" srcOrd="0" destOrd="0" presId="urn:microsoft.com/office/officeart/2005/8/layout/process5"/>
    <dgm:cxn modelId="{FCC13CC5-FFAE-411F-B2E6-24B6AC6152DB}" type="presOf" srcId="{EF702B14-0476-4777-97F5-4ED7657C2AFB}" destId="{9E4235EF-1FD7-4614-A844-01DDC61FC16F}" srcOrd="1" destOrd="0" presId="urn:microsoft.com/office/officeart/2005/8/layout/process5"/>
    <dgm:cxn modelId="{D6D135A5-9A0C-4027-A3C1-50F2773BEBC5}" type="presOf" srcId="{CB8DC9DC-F932-4105-A23D-D29834790DA7}" destId="{EFE0395C-C075-46E7-AE9B-BFBACA1D7899}" srcOrd="0" destOrd="0" presId="urn:microsoft.com/office/officeart/2005/8/layout/process5"/>
    <dgm:cxn modelId="{A65789E8-F489-4B03-84E8-E5BFEF023468}" type="presOf" srcId="{322664D6-7846-4CF3-B2E1-737B3ADF571B}" destId="{E2993909-C4F6-45BB-B0E9-6498848E833F}" srcOrd="1" destOrd="0" presId="urn:microsoft.com/office/officeart/2005/8/layout/process5"/>
    <dgm:cxn modelId="{C8148FB4-27FF-4EE9-A643-5721CA1592AB}" type="presOf" srcId="{C408C520-1CDC-4AD2-8E96-CAC8EF3DC2FD}" destId="{199E37BC-0227-4066-B18A-B792FB233140}" srcOrd="0" destOrd="0" presId="urn:microsoft.com/office/officeart/2005/8/layout/process5"/>
    <dgm:cxn modelId="{42190F79-2B6E-4C75-A0FD-94450EF6E7F9}" type="presOf" srcId="{AA92C51F-DDE0-4A99-9EA9-CF8239F55DF8}" destId="{52C78DB0-8E4C-4534-97A9-015B061135DE}" srcOrd="0" destOrd="0" presId="urn:microsoft.com/office/officeart/2005/8/layout/process5"/>
    <dgm:cxn modelId="{89490871-77B7-462F-AA68-B7B8A6FFF030}" type="presOf" srcId="{EF702B14-0476-4777-97F5-4ED7657C2AFB}" destId="{C2DC9689-4DC4-49D4-A65D-641CE28E066D}" srcOrd="0" destOrd="0" presId="urn:microsoft.com/office/officeart/2005/8/layout/process5"/>
    <dgm:cxn modelId="{D2300D57-A5B4-4F5E-8C4F-7D0E83E3497B}" srcId="{2DD489B9-6009-413B-A4D7-E4E74594AE66}" destId="{3AFE34A9-D69C-415C-9099-965FDECF6B39}" srcOrd="0" destOrd="0" parTransId="{EE4F2096-B8EF-4FA3-A727-5B285E0DA39B}" sibTransId="{8ED62AE5-9B67-4091-B41A-FDEEF66F2B92}"/>
    <dgm:cxn modelId="{F1BB8963-0D1C-434C-ABDF-90F81A0BC902}" type="presOf" srcId="{DEDF4C12-D4BB-4A14-972B-59E0E258CF2E}" destId="{B65C6E72-EB68-431C-9965-2E685F4BA357}" srcOrd="1" destOrd="0" presId="urn:microsoft.com/office/officeart/2005/8/layout/process5"/>
    <dgm:cxn modelId="{C964AFC7-E874-4F88-807D-042AA5245C1D}" type="presOf" srcId="{2DD489B9-6009-413B-A4D7-E4E74594AE66}" destId="{5EF6804F-9D24-4DBC-96BA-47BAF2F70EDE}" srcOrd="0" destOrd="0" presId="urn:microsoft.com/office/officeart/2005/8/layout/process5"/>
    <dgm:cxn modelId="{F62376DD-932C-49AC-81E7-D59657F6FB50}" type="presOf" srcId="{99869543-D59C-4B52-8756-08327E734269}" destId="{C69F85BB-BE4D-48A8-873B-E503271BDC96}" srcOrd="0" destOrd="0" presId="urn:microsoft.com/office/officeart/2005/8/layout/process5"/>
    <dgm:cxn modelId="{6B288336-B67E-432E-BCB6-093338749E8C}" srcId="{2DD489B9-6009-413B-A4D7-E4E74594AE66}" destId="{2775EC27-49FD-41E0-83DE-F96BEBF1893E}" srcOrd="6" destOrd="0" parTransId="{A0EAE8B9-7698-488F-9F87-E4259DEB5EEF}" sibTransId="{99869543-D59C-4B52-8756-08327E734269}"/>
    <dgm:cxn modelId="{3EA21FAD-1C24-48AF-A528-609DB87B4087}" type="presParOf" srcId="{5EF6804F-9D24-4DBC-96BA-47BAF2F70EDE}" destId="{8B8DDDCB-DF82-41B4-A447-B6396E92D495}" srcOrd="0" destOrd="0" presId="urn:microsoft.com/office/officeart/2005/8/layout/process5"/>
    <dgm:cxn modelId="{534CD87F-BC54-4308-86A0-28DD1E596704}" type="presParOf" srcId="{5EF6804F-9D24-4DBC-96BA-47BAF2F70EDE}" destId="{01932ED6-1DC4-42AE-B8FB-E55A464A10D6}" srcOrd="1" destOrd="0" presId="urn:microsoft.com/office/officeart/2005/8/layout/process5"/>
    <dgm:cxn modelId="{AA7DE4BA-324F-44E1-94E9-89340B1570ED}" type="presParOf" srcId="{01932ED6-1DC4-42AE-B8FB-E55A464A10D6}" destId="{65C048BA-4180-4236-8C26-D56166D50DE4}" srcOrd="0" destOrd="0" presId="urn:microsoft.com/office/officeart/2005/8/layout/process5"/>
    <dgm:cxn modelId="{08DAEB9A-7CB3-4372-9C6C-EEF017CF0EB8}" type="presParOf" srcId="{5EF6804F-9D24-4DBC-96BA-47BAF2F70EDE}" destId="{EFE0395C-C075-46E7-AE9B-BFBACA1D7899}" srcOrd="2" destOrd="0" presId="urn:microsoft.com/office/officeart/2005/8/layout/process5"/>
    <dgm:cxn modelId="{486B4C6B-B000-421F-9BF4-1158F0C8F294}" type="presParOf" srcId="{5EF6804F-9D24-4DBC-96BA-47BAF2F70EDE}" destId="{FA6926D4-7595-4342-994A-57CBF4135A8A}" srcOrd="3" destOrd="0" presId="urn:microsoft.com/office/officeart/2005/8/layout/process5"/>
    <dgm:cxn modelId="{1D42F644-AB67-4A90-83C3-D4CA71746765}" type="presParOf" srcId="{FA6926D4-7595-4342-994A-57CBF4135A8A}" destId="{7C924A1F-53A5-4C98-AB83-0162B95613B4}" srcOrd="0" destOrd="0" presId="urn:microsoft.com/office/officeart/2005/8/layout/process5"/>
    <dgm:cxn modelId="{780D37F4-60D0-484B-8F60-E54DDE293ECA}" type="presParOf" srcId="{5EF6804F-9D24-4DBC-96BA-47BAF2F70EDE}" destId="{334BBB70-0E3A-44D2-AD17-76E1AD0776C4}" srcOrd="4" destOrd="0" presId="urn:microsoft.com/office/officeart/2005/8/layout/process5"/>
    <dgm:cxn modelId="{68D60276-7991-45B4-9DF0-4DC8FF21F424}" type="presParOf" srcId="{5EF6804F-9D24-4DBC-96BA-47BAF2F70EDE}" destId="{52B4C25C-2367-4A7C-9E5B-12C49CCD0D30}" srcOrd="5" destOrd="0" presId="urn:microsoft.com/office/officeart/2005/8/layout/process5"/>
    <dgm:cxn modelId="{0BE163DA-342E-4C82-BFBA-61D9A32A3A9F}" type="presParOf" srcId="{52B4C25C-2367-4A7C-9E5B-12C49CCD0D30}" destId="{8D7A00CF-1794-4246-B7E3-2A616B0120FF}" srcOrd="0" destOrd="0" presId="urn:microsoft.com/office/officeart/2005/8/layout/process5"/>
    <dgm:cxn modelId="{1B67147E-566E-4628-ABFA-209BF229E58D}" type="presParOf" srcId="{5EF6804F-9D24-4DBC-96BA-47BAF2F70EDE}" destId="{654DFBDD-C977-4830-A2AF-1FE59F7D5E7F}" srcOrd="6" destOrd="0" presId="urn:microsoft.com/office/officeart/2005/8/layout/process5"/>
    <dgm:cxn modelId="{50F367D0-0B8E-4A61-B3A1-8C3CFAC8B11E}" type="presParOf" srcId="{5EF6804F-9D24-4DBC-96BA-47BAF2F70EDE}" destId="{52C78DB0-8E4C-4534-97A9-015B061135DE}" srcOrd="7" destOrd="0" presId="urn:microsoft.com/office/officeart/2005/8/layout/process5"/>
    <dgm:cxn modelId="{64F182FC-CEA1-420C-8A75-2955E644DF97}" type="presParOf" srcId="{52C78DB0-8E4C-4534-97A9-015B061135DE}" destId="{6A27ADA3-CF06-45C4-9AD3-84DDDCBE0B56}" srcOrd="0" destOrd="0" presId="urn:microsoft.com/office/officeart/2005/8/layout/process5"/>
    <dgm:cxn modelId="{9B583479-3FDA-4E4B-B7BA-5849A4FF4FC9}" type="presParOf" srcId="{5EF6804F-9D24-4DBC-96BA-47BAF2F70EDE}" destId="{199E37BC-0227-4066-B18A-B792FB233140}" srcOrd="8" destOrd="0" presId="urn:microsoft.com/office/officeart/2005/8/layout/process5"/>
    <dgm:cxn modelId="{113F7BE1-4E38-459E-B633-409DA9E51C36}" type="presParOf" srcId="{5EF6804F-9D24-4DBC-96BA-47BAF2F70EDE}" destId="{B573D99B-D0FB-44F6-B5E7-40AD4FB80BF3}" srcOrd="9" destOrd="0" presId="urn:microsoft.com/office/officeart/2005/8/layout/process5"/>
    <dgm:cxn modelId="{41B54027-90DF-4DBD-8704-70AB56D34D15}" type="presParOf" srcId="{B573D99B-D0FB-44F6-B5E7-40AD4FB80BF3}" destId="{E2993909-C4F6-45BB-B0E9-6498848E833F}" srcOrd="0" destOrd="0" presId="urn:microsoft.com/office/officeart/2005/8/layout/process5"/>
    <dgm:cxn modelId="{F9D23D10-E9FC-427B-A4B7-5FB8A975A000}" type="presParOf" srcId="{5EF6804F-9D24-4DBC-96BA-47BAF2F70EDE}" destId="{B3E5A135-0D61-491D-A8BA-8CD849289925}" srcOrd="10" destOrd="0" presId="urn:microsoft.com/office/officeart/2005/8/layout/process5"/>
    <dgm:cxn modelId="{0FDCE294-38CC-4572-9CF2-2B0FFF2A5C3A}" type="presParOf" srcId="{5EF6804F-9D24-4DBC-96BA-47BAF2F70EDE}" destId="{C2DC9689-4DC4-49D4-A65D-641CE28E066D}" srcOrd="11" destOrd="0" presId="urn:microsoft.com/office/officeart/2005/8/layout/process5"/>
    <dgm:cxn modelId="{9A77B4BB-5A16-4C6E-9C61-F924CDA97566}" type="presParOf" srcId="{C2DC9689-4DC4-49D4-A65D-641CE28E066D}" destId="{9E4235EF-1FD7-4614-A844-01DDC61FC16F}" srcOrd="0" destOrd="0" presId="urn:microsoft.com/office/officeart/2005/8/layout/process5"/>
    <dgm:cxn modelId="{27EC6592-DDC7-4842-9EDD-8C356220E542}" type="presParOf" srcId="{5EF6804F-9D24-4DBC-96BA-47BAF2F70EDE}" destId="{AC523471-647D-43F9-843C-E682EC287757}" srcOrd="12" destOrd="0" presId="urn:microsoft.com/office/officeart/2005/8/layout/process5"/>
    <dgm:cxn modelId="{F79BB58D-285E-400D-BE19-747CBB62080B}" type="presParOf" srcId="{5EF6804F-9D24-4DBC-96BA-47BAF2F70EDE}" destId="{C69F85BB-BE4D-48A8-873B-E503271BDC96}" srcOrd="13" destOrd="0" presId="urn:microsoft.com/office/officeart/2005/8/layout/process5"/>
    <dgm:cxn modelId="{1D4997B5-1515-4404-86F0-E8E5B25DC4CB}" type="presParOf" srcId="{C69F85BB-BE4D-48A8-873B-E503271BDC96}" destId="{89530DF8-1BE4-425B-A92F-5700053A8404}" srcOrd="0" destOrd="0" presId="urn:microsoft.com/office/officeart/2005/8/layout/process5"/>
    <dgm:cxn modelId="{5A7BC1D8-1EDB-4B8B-AB9A-FEEB857D3AF4}" type="presParOf" srcId="{5EF6804F-9D24-4DBC-96BA-47BAF2F70EDE}" destId="{241EDA78-2B40-42C1-BACB-192D2BE25EF7}" srcOrd="14" destOrd="0" presId="urn:microsoft.com/office/officeart/2005/8/layout/process5"/>
    <dgm:cxn modelId="{6EA503B0-B5A3-4758-A8C9-C1C7B88BCE3D}" type="presParOf" srcId="{5EF6804F-9D24-4DBC-96BA-47BAF2F70EDE}" destId="{D00B67A4-BEA5-4AFA-B34B-5C2F2B538F3A}" srcOrd="15" destOrd="0" presId="urn:microsoft.com/office/officeart/2005/8/layout/process5"/>
    <dgm:cxn modelId="{9D3C9983-EF34-46F4-934B-56A8AE7580C1}" type="presParOf" srcId="{D00B67A4-BEA5-4AFA-B34B-5C2F2B538F3A}" destId="{B65C6E72-EB68-431C-9965-2E685F4BA357}" srcOrd="0" destOrd="0" presId="urn:microsoft.com/office/officeart/2005/8/layout/process5"/>
    <dgm:cxn modelId="{83CE368A-5442-44DD-B3CF-947812C506EB}" type="presParOf" srcId="{5EF6804F-9D24-4DBC-96BA-47BAF2F70EDE}" destId="{F8BB3DEC-8E3E-493F-87F1-06BD6ED02F03}" srcOrd="1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032A42-DAF3-48FD-8D04-8511ED8CAB02}" type="doc">
      <dgm:prSet loTypeId="urn:microsoft.com/office/officeart/2005/8/layout/chevron2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A66850BD-E01F-4129-91D0-99C93A497B48}">
      <dgm:prSet phldrT="[Text]" custT="1"/>
      <dgm:spPr/>
      <dgm:t>
        <a:bodyPr/>
        <a:lstStyle/>
        <a:p>
          <a:r>
            <a:rPr lang="en-ZA" sz="3200" dirty="0" smtClean="0"/>
            <a:t>Who’s you Daddy?</a:t>
          </a:r>
          <a:endParaRPr lang="en-ZA" sz="3200" dirty="0"/>
        </a:p>
      </dgm:t>
    </dgm:pt>
    <dgm:pt modelId="{6538E550-1C52-4971-A34B-B4FB7F147CC0}" type="parTrans" cxnId="{2F27E516-B1A6-4D17-B076-045414074226}">
      <dgm:prSet/>
      <dgm:spPr/>
      <dgm:t>
        <a:bodyPr/>
        <a:lstStyle/>
        <a:p>
          <a:endParaRPr lang="en-ZA"/>
        </a:p>
      </dgm:t>
    </dgm:pt>
    <dgm:pt modelId="{4FD288A8-F0E2-4F3A-83FF-37757F4C572D}" type="sibTrans" cxnId="{2F27E516-B1A6-4D17-B076-045414074226}">
      <dgm:prSet/>
      <dgm:spPr/>
      <dgm:t>
        <a:bodyPr/>
        <a:lstStyle/>
        <a:p>
          <a:endParaRPr lang="en-ZA"/>
        </a:p>
      </dgm:t>
    </dgm:pt>
    <dgm:pt modelId="{2DA915EE-725B-40A5-B4D5-CD8BFCD1B75B}">
      <dgm:prSet phldrT="[Text]"/>
      <dgm:spPr/>
      <dgm:t>
        <a:bodyPr/>
        <a:lstStyle/>
        <a:p>
          <a:r>
            <a:rPr lang="en-ZA" dirty="0" smtClean="0"/>
            <a:t>John 1:12-13</a:t>
          </a:r>
          <a:endParaRPr lang="en-ZA" dirty="0"/>
        </a:p>
      </dgm:t>
    </dgm:pt>
    <dgm:pt modelId="{461F1D88-5644-4ACE-A0BC-69B51ABC8E04}" type="parTrans" cxnId="{013EE1EF-5D81-46D4-B4EB-00D3C3EF5E55}">
      <dgm:prSet/>
      <dgm:spPr/>
      <dgm:t>
        <a:bodyPr/>
        <a:lstStyle/>
        <a:p>
          <a:endParaRPr lang="en-ZA"/>
        </a:p>
      </dgm:t>
    </dgm:pt>
    <dgm:pt modelId="{28EFCA95-A040-4607-8536-E3635830D0BC}" type="sibTrans" cxnId="{013EE1EF-5D81-46D4-B4EB-00D3C3EF5E55}">
      <dgm:prSet/>
      <dgm:spPr/>
      <dgm:t>
        <a:bodyPr/>
        <a:lstStyle/>
        <a:p>
          <a:endParaRPr lang="en-ZA"/>
        </a:p>
      </dgm:t>
    </dgm:pt>
    <dgm:pt modelId="{3C5C6C5D-451D-4033-AA48-3A01B503F7A8}">
      <dgm:prSet phldrT="[Text]"/>
      <dgm:spPr/>
      <dgm:t>
        <a:bodyPr/>
        <a:lstStyle/>
        <a:p>
          <a:r>
            <a:rPr lang="en-ZA" dirty="0" smtClean="0"/>
            <a:t>John 3:6-8</a:t>
          </a:r>
          <a:endParaRPr lang="en-ZA" dirty="0"/>
        </a:p>
      </dgm:t>
    </dgm:pt>
    <dgm:pt modelId="{DF2D606F-AC85-415D-B3D3-2420267B2C18}" type="parTrans" cxnId="{0D0B1F2E-0D04-4135-BDA6-76BECEEDECED}">
      <dgm:prSet/>
      <dgm:spPr/>
      <dgm:t>
        <a:bodyPr/>
        <a:lstStyle/>
        <a:p>
          <a:endParaRPr lang="en-ZA"/>
        </a:p>
      </dgm:t>
    </dgm:pt>
    <dgm:pt modelId="{DB122DFB-181B-465A-9829-00D6C889FE01}" type="sibTrans" cxnId="{0D0B1F2E-0D04-4135-BDA6-76BECEEDECED}">
      <dgm:prSet/>
      <dgm:spPr/>
      <dgm:t>
        <a:bodyPr/>
        <a:lstStyle/>
        <a:p>
          <a:endParaRPr lang="en-ZA"/>
        </a:p>
      </dgm:t>
    </dgm:pt>
    <dgm:pt modelId="{BFA08CBC-FBD7-475E-9BF7-69430AF717BF}">
      <dgm:prSet phldrT="[Text]" custT="1"/>
      <dgm:spPr/>
      <dgm:t>
        <a:bodyPr/>
        <a:lstStyle/>
        <a:p>
          <a:r>
            <a:rPr lang="en-ZA" sz="3200" dirty="0" smtClean="0"/>
            <a:t>Just an ordinary Man?</a:t>
          </a:r>
          <a:endParaRPr lang="en-ZA" sz="3200" dirty="0"/>
        </a:p>
      </dgm:t>
    </dgm:pt>
    <dgm:pt modelId="{D7C0C909-EF19-4C24-BC09-1163D8174080}" type="parTrans" cxnId="{B09748DB-9BAD-4C63-A3EB-3DCBA5133444}">
      <dgm:prSet/>
      <dgm:spPr/>
      <dgm:t>
        <a:bodyPr/>
        <a:lstStyle/>
        <a:p>
          <a:endParaRPr lang="en-ZA"/>
        </a:p>
      </dgm:t>
    </dgm:pt>
    <dgm:pt modelId="{F6142042-64F8-429C-B8EA-0E49E3B37359}" type="sibTrans" cxnId="{B09748DB-9BAD-4C63-A3EB-3DCBA5133444}">
      <dgm:prSet/>
      <dgm:spPr/>
      <dgm:t>
        <a:bodyPr/>
        <a:lstStyle/>
        <a:p>
          <a:endParaRPr lang="en-ZA"/>
        </a:p>
      </dgm:t>
    </dgm:pt>
    <dgm:pt modelId="{6530ED7B-83EF-4934-9115-9E9295C4A09A}">
      <dgm:prSet phldrT="[Text]"/>
      <dgm:spPr/>
      <dgm:t>
        <a:bodyPr/>
        <a:lstStyle/>
        <a:p>
          <a:r>
            <a:rPr lang="en-ZA" dirty="0" smtClean="0"/>
            <a:t>John 20:21</a:t>
          </a:r>
          <a:endParaRPr lang="en-ZA" dirty="0"/>
        </a:p>
      </dgm:t>
    </dgm:pt>
    <dgm:pt modelId="{2652D993-E5CD-4539-98B9-130FDE737B59}" type="parTrans" cxnId="{6C2B9649-71AB-42A9-AF4D-F38E4DE747BD}">
      <dgm:prSet/>
      <dgm:spPr/>
      <dgm:t>
        <a:bodyPr/>
        <a:lstStyle/>
        <a:p>
          <a:endParaRPr lang="en-ZA"/>
        </a:p>
      </dgm:t>
    </dgm:pt>
    <dgm:pt modelId="{87B46DFA-E485-416C-83E3-AC9D8F7B7CE6}" type="sibTrans" cxnId="{6C2B9649-71AB-42A9-AF4D-F38E4DE747BD}">
      <dgm:prSet/>
      <dgm:spPr/>
      <dgm:t>
        <a:bodyPr/>
        <a:lstStyle/>
        <a:p>
          <a:endParaRPr lang="en-ZA"/>
        </a:p>
      </dgm:t>
    </dgm:pt>
    <dgm:pt modelId="{18BF65EC-7449-4D86-9026-E59D75AD491B}">
      <dgm:prSet phldrT="[Text]"/>
      <dgm:spPr/>
      <dgm:t>
        <a:bodyPr/>
        <a:lstStyle/>
        <a:p>
          <a:r>
            <a:rPr lang="en-ZA" dirty="0" smtClean="0"/>
            <a:t>Rom 8:29</a:t>
          </a:r>
          <a:endParaRPr lang="en-ZA" dirty="0"/>
        </a:p>
      </dgm:t>
    </dgm:pt>
    <dgm:pt modelId="{E526DF67-8917-45B5-BB00-F668890E149D}" type="parTrans" cxnId="{902D3801-7E7E-4B7E-BEF5-80C51F7589BA}">
      <dgm:prSet/>
      <dgm:spPr/>
      <dgm:t>
        <a:bodyPr/>
        <a:lstStyle/>
        <a:p>
          <a:endParaRPr lang="en-ZA"/>
        </a:p>
      </dgm:t>
    </dgm:pt>
    <dgm:pt modelId="{7C3D97C3-1363-481F-9B4C-D130696F044D}" type="sibTrans" cxnId="{902D3801-7E7E-4B7E-BEF5-80C51F7589BA}">
      <dgm:prSet/>
      <dgm:spPr/>
      <dgm:t>
        <a:bodyPr/>
        <a:lstStyle/>
        <a:p>
          <a:endParaRPr lang="en-ZA"/>
        </a:p>
      </dgm:t>
    </dgm:pt>
    <dgm:pt modelId="{F4B9C85B-A7E8-4B98-8877-0D8CC8F84771}">
      <dgm:prSet phldrT="[Text]" custT="1"/>
      <dgm:spPr/>
      <dgm:t>
        <a:bodyPr/>
        <a:lstStyle/>
        <a:p>
          <a:r>
            <a:rPr lang="en-ZA" sz="3200" dirty="0" smtClean="0"/>
            <a:t>That is why HE SAID</a:t>
          </a:r>
          <a:endParaRPr lang="en-ZA" sz="3200" dirty="0"/>
        </a:p>
      </dgm:t>
    </dgm:pt>
    <dgm:pt modelId="{301C4D03-5E37-475B-A96D-3AA0F2500CA5}" type="sibTrans" cxnId="{B7C54999-2114-4556-AD40-65848C598D70}">
      <dgm:prSet/>
      <dgm:spPr/>
      <dgm:t>
        <a:bodyPr/>
        <a:lstStyle/>
        <a:p>
          <a:endParaRPr lang="en-ZA"/>
        </a:p>
      </dgm:t>
    </dgm:pt>
    <dgm:pt modelId="{DAB00F3B-597B-4868-A654-F12A95BC446A}" type="parTrans" cxnId="{B7C54999-2114-4556-AD40-65848C598D70}">
      <dgm:prSet/>
      <dgm:spPr/>
      <dgm:t>
        <a:bodyPr/>
        <a:lstStyle/>
        <a:p>
          <a:endParaRPr lang="en-ZA"/>
        </a:p>
      </dgm:t>
    </dgm:pt>
    <dgm:pt modelId="{1265865A-C73A-462B-9165-2666D8A6F5C3}">
      <dgm:prSet phldrT="[Text]"/>
      <dgm:spPr/>
      <dgm:t>
        <a:bodyPr/>
        <a:lstStyle/>
        <a:p>
          <a:r>
            <a:rPr lang="en-ZA" dirty="0" smtClean="0"/>
            <a:t>2 Cor 5:17; </a:t>
          </a:r>
          <a:r>
            <a:rPr lang="en-ZA" dirty="0" smtClean="0"/>
            <a:t>Jas 1:18</a:t>
          </a:r>
          <a:endParaRPr lang="en-ZA" dirty="0"/>
        </a:p>
      </dgm:t>
    </dgm:pt>
    <dgm:pt modelId="{7109F3E5-1257-4686-BE8C-C03EFF08123B}" type="sibTrans" cxnId="{4DCB20F5-F18A-4105-81CB-3333204A4AB6}">
      <dgm:prSet/>
      <dgm:spPr/>
      <dgm:t>
        <a:bodyPr/>
        <a:lstStyle/>
        <a:p>
          <a:endParaRPr lang="en-ZA"/>
        </a:p>
      </dgm:t>
    </dgm:pt>
    <dgm:pt modelId="{4D8DCDAC-FBCD-4804-87C4-9ED05E2A6109}" type="parTrans" cxnId="{4DCB20F5-F18A-4105-81CB-3333204A4AB6}">
      <dgm:prSet/>
      <dgm:spPr/>
      <dgm:t>
        <a:bodyPr/>
        <a:lstStyle/>
        <a:p>
          <a:endParaRPr lang="en-ZA"/>
        </a:p>
      </dgm:t>
    </dgm:pt>
    <dgm:pt modelId="{8422482B-F607-4673-ACC2-30E203196C80}">
      <dgm:prSet phldrT="[Text]"/>
      <dgm:spPr/>
      <dgm:t>
        <a:bodyPr/>
        <a:lstStyle/>
        <a:p>
          <a:r>
            <a:rPr lang="en-ZA" dirty="0" smtClean="0"/>
            <a:t>2 Pet 1:3-4</a:t>
          </a:r>
          <a:endParaRPr lang="en-ZA" dirty="0"/>
        </a:p>
      </dgm:t>
    </dgm:pt>
    <dgm:pt modelId="{AD4BAC3F-0956-46A4-AA46-46EC136C5174}" type="parTrans" cxnId="{6158DE37-5231-4F7C-A9F1-895B35816558}">
      <dgm:prSet/>
      <dgm:spPr/>
      <dgm:t>
        <a:bodyPr/>
        <a:lstStyle/>
        <a:p>
          <a:endParaRPr lang="en-ZA"/>
        </a:p>
      </dgm:t>
    </dgm:pt>
    <dgm:pt modelId="{78DD3C64-A86A-405B-9EE2-1C43ABB32959}" type="sibTrans" cxnId="{6158DE37-5231-4F7C-A9F1-895B35816558}">
      <dgm:prSet/>
      <dgm:spPr/>
      <dgm:t>
        <a:bodyPr/>
        <a:lstStyle/>
        <a:p>
          <a:endParaRPr lang="en-ZA"/>
        </a:p>
      </dgm:t>
    </dgm:pt>
    <dgm:pt modelId="{737DCA4B-3EE6-405F-95C1-C0BAF529B93F}" type="pres">
      <dgm:prSet presAssocID="{88032A42-DAF3-48FD-8D04-8511ED8CAB02}" presName="linearFlow" presStyleCnt="0">
        <dgm:presLayoutVars>
          <dgm:dir/>
          <dgm:animLvl val="lvl"/>
          <dgm:resizeHandles val="exact"/>
        </dgm:presLayoutVars>
      </dgm:prSet>
      <dgm:spPr/>
    </dgm:pt>
    <dgm:pt modelId="{BF29F3E7-0522-4D6A-9F84-37A32CF03EC9}" type="pres">
      <dgm:prSet presAssocID="{A66850BD-E01F-4129-91D0-99C93A497B48}" presName="composite" presStyleCnt="0"/>
      <dgm:spPr/>
    </dgm:pt>
    <dgm:pt modelId="{BC0A9BD0-FE9F-4499-AD68-9C34A66DC621}" type="pres">
      <dgm:prSet presAssocID="{A66850BD-E01F-4129-91D0-99C93A497B48}" presName="parentText" presStyleLbl="alignNode1" presStyleIdx="0" presStyleCnt="3" custScaleX="183728" custLinFactNeighborX="1543" custLinFactNeighborY="-151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C945F0A6-10D9-4D26-B3C8-0EA4D34D30FD}" type="pres">
      <dgm:prSet presAssocID="{A66850BD-E01F-4129-91D0-99C93A497B48}" presName="descendantText" presStyleLbl="alignAcc1" presStyleIdx="0" presStyleCnt="3" custScaleX="87150" custLinFactNeighborX="270" custLinFactNeighborY="-23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E39E9BDA-11DE-43E0-AFC3-C2D42DDA1EA3}" type="pres">
      <dgm:prSet presAssocID="{4FD288A8-F0E2-4F3A-83FF-37757F4C572D}" presName="sp" presStyleCnt="0"/>
      <dgm:spPr/>
    </dgm:pt>
    <dgm:pt modelId="{FB8C07D1-A9B7-473B-BFFB-0DE3FB560E37}" type="pres">
      <dgm:prSet presAssocID="{BFA08CBC-FBD7-475E-9BF7-69430AF717BF}" presName="composite" presStyleCnt="0"/>
      <dgm:spPr/>
    </dgm:pt>
    <dgm:pt modelId="{8EE29256-3089-47B6-A5F9-5E5C7719EF46}" type="pres">
      <dgm:prSet presAssocID="{BFA08CBC-FBD7-475E-9BF7-69430AF717BF}" presName="parentText" presStyleLbl="alignNode1" presStyleIdx="1" presStyleCnt="3" custScaleX="177455" custLinFactNeighborX="1543" custLinFactNeighborY="-2854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4B6E6EA8-0A71-4DEE-8DFE-983898E06E8F}" type="pres">
      <dgm:prSet presAssocID="{BFA08CBC-FBD7-475E-9BF7-69430AF717BF}" presName="descendantText" presStyleLbl="alignAcc1" presStyleIdx="1" presStyleCnt="3" custScaleX="85571" custLinFactNeighborX="0" custLinFactNeighborY="-4391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08B746C9-44E4-417A-916C-6036F5B9EF99}" type="pres">
      <dgm:prSet presAssocID="{F6142042-64F8-429C-B8EA-0E49E3B37359}" presName="sp" presStyleCnt="0"/>
      <dgm:spPr/>
    </dgm:pt>
    <dgm:pt modelId="{64A39A41-B5FF-4199-BF55-A42965DDE7BE}" type="pres">
      <dgm:prSet presAssocID="{F4B9C85B-A7E8-4B98-8877-0D8CC8F84771}" presName="composite" presStyleCnt="0"/>
      <dgm:spPr/>
    </dgm:pt>
    <dgm:pt modelId="{F7808472-6AA1-4255-9BD7-DA048EF226C9}" type="pres">
      <dgm:prSet presAssocID="{F4B9C85B-A7E8-4B98-8877-0D8CC8F84771}" presName="parentText" presStyleLbl="alignNode1" presStyleIdx="2" presStyleCnt="3" custScaleX="174181" custLinFactNeighborX="-4912" custLinFactNeighborY="-1039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FC6B1EAC-AC2A-4BE6-8A92-714C4FDCAA55}" type="pres">
      <dgm:prSet presAssocID="{F4B9C85B-A7E8-4B98-8877-0D8CC8F84771}" presName="descendantText" presStyleLbl="alignAcc1" presStyleIdx="2" presStyleCnt="3" custScaleX="87956" custLinFactNeighborX="395" custLinFactNeighborY="-1598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4DCB20F5-F18A-4105-81CB-3333204A4AB6}" srcId="{BFA08CBC-FBD7-475E-9BF7-69430AF717BF}" destId="{1265865A-C73A-462B-9165-2666D8A6F5C3}" srcOrd="0" destOrd="0" parTransId="{4D8DCDAC-FBCD-4804-87C4-9ED05E2A6109}" sibTransId="{7109F3E5-1257-4686-BE8C-C03EFF08123B}"/>
    <dgm:cxn modelId="{40803BA7-6312-465F-A36A-7B9FF3EB85EB}" type="presOf" srcId="{18BF65EC-7449-4D86-9026-E59D75AD491B}" destId="{FC6B1EAC-AC2A-4BE6-8A92-714C4FDCAA55}" srcOrd="0" destOrd="1" presId="urn:microsoft.com/office/officeart/2005/8/layout/chevron2"/>
    <dgm:cxn modelId="{6C2B9649-71AB-42A9-AF4D-F38E4DE747BD}" srcId="{F4B9C85B-A7E8-4B98-8877-0D8CC8F84771}" destId="{6530ED7B-83EF-4934-9115-9E9295C4A09A}" srcOrd="0" destOrd="0" parTransId="{2652D993-E5CD-4539-98B9-130FDE737B59}" sibTransId="{87B46DFA-E485-416C-83E3-AC9D8F7B7CE6}"/>
    <dgm:cxn modelId="{2F27E516-B1A6-4D17-B076-045414074226}" srcId="{88032A42-DAF3-48FD-8D04-8511ED8CAB02}" destId="{A66850BD-E01F-4129-91D0-99C93A497B48}" srcOrd="0" destOrd="0" parTransId="{6538E550-1C52-4971-A34B-B4FB7F147CC0}" sibTransId="{4FD288A8-F0E2-4F3A-83FF-37757F4C572D}"/>
    <dgm:cxn modelId="{6158DE37-5231-4F7C-A9F1-895B35816558}" srcId="{BFA08CBC-FBD7-475E-9BF7-69430AF717BF}" destId="{8422482B-F607-4673-ACC2-30E203196C80}" srcOrd="1" destOrd="0" parTransId="{AD4BAC3F-0956-46A4-AA46-46EC136C5174}" sibTransId="{78DD3C64-A86A-405B-9EE2-1C43ABB32959}"/>
    <dgm:cxn modelId="{4D820024-8445-496E-AB64-CAE6AE30FA4B}" type="presOf" srcId="{3C5C6C5D-451D-4033-AA48-3A01B503F7A8}" destId="{C945F0A6-10D9-4D26-B3C8-0EA4D34D30FD}" srcOrd="0" destOrd="1" presId="urn:microsoft.com/office/officeart/2005/8/layout/chevron2"/>
    <dgm:cxn modelId="{902D3801-7E7E-4B7E-BEF5-80C51F7589BA}" srcId="{F4B9C85B-A7E8-4B98-8877-0D8CC8F84771}" destId="{18BF65EC-7449-4D86-9026-E59D75AD491B}" srcOrd="1" destOrd="0" parTransId="{E526DF67-8917-45B5-BB00-F668890E149D}" sibTransId="{7C3D97C3-1363-481F-9B4C-D130696F044D}"/>
    <dgm:cxn modelId="{B78E8656-8468-4B51-99F4-E1D9D1A2EBDB}" type="presOf" srcId="{8422482B-F607-4673-ACC2-30E203196C80}" destId="{4B6E6EA8-0A71-4DEE-8DFE-983898E06E8F}" srcOrd="0" destOrd="1" presId="urn:microsoft.com/office/officeart/2005/8/layout/chevron2"/>
    <dgm:cxn modelId="{52998386-A972-4808-9BD9-664ED5D361D5}" type="presOf" srcId="{6530ED7B-83EF-4934-9115-9E9295C4A09A}" destId="{FC6B1EAC-AC2A-4BE6-8A92-714C4FDCAA55}" srcOrd="0" destOrd="0" presId="urn:microsoft.com/office/officeart/2005/8/layout/chevron2"/>
    <dgm:cxn modelId="{00B9BFE6-2504-4875-A2FD-36AC97074C3B}" type="presOf" srcId="{88032A42-DAF3-48FD-8D04-8511ED8CAB02}" destId="{737DCA4B-3EE6-405F-95C1-C0BAF529B93F}" srcOrd="0" destOrd="0" presId="urn:microsoft.com/office/officeart/2005/8/layout/chevron2"/>
    <dgm:cxn modelId="{013EE1EF-5D81-46D4-B4EB-00D3C3EF5E55}" srcId="{A66850BD-E01F-4129-91D0-99C93A497B48}" destId="{2DA915EE-725B-40A5-B4D5-CD8BFCD1B75B}" srcOrd="0" destOrd="0" parTransId="{461F1D88-5644-4ACE-A0BC-69B51ABC8E04}" sibTransId="{28EFCA95-A040-4607-8536-E3635830D0BC}"/>
    <dgm:cxn modelId="{0D0B1F2E-0D04-4135-BDA6-76BECEEDECED}" srcId="{A66850BD-E01F-4129-91D0-99C93A497B48}" destId="{3C5C6C5D-451D-4033-AA48-3A01B503F7A8}" srcOrd="1" destOrd="0" parTransId="{DF2D606F-AC85-415D-B3D3-2420267B2C18}" sibTransId="{DB122DFB-181B-465A-9829-00D6C889FE01}"/>
    <dgm:cxn modelId="{B09748DB-9BAD-4C63-A3EB-3DCBA5133444}" srcId="{88032A42-DAF3-48FD-8D04-8511ED8CAB02}" destId="{BFA08CBC-FBD7-475E-9BF7-69430AF717BF}" srcOrd="1" destOrd="0" parTransId="{D7C0C909-EF19-4C24-BC09-1163D8174080}" sibTransId="{F6142042-64F8-429C-B8EA-0E49E3B37359}"/>
    <dgm:cxn modelId="{B7C54999-2114-4556-AD40-65848C598D70}" srcId="{88032A42-DAF3-48FD-8D04-8511ED8CAB02}" destId="{F4B9C85B-A7E8-4B98-8877-0D8CC8F84771}" srcOrd="2" destOrd="0" parTransId="{DAB00F3B-597B-4868-A654-F12A95BC446A}" sibTransId="{301C4D03-5E37-475B-A96D-3AA0F2500CA5}"/>
    <dgm:cxn modelId="{33B7EEE5-61EC-43D9-BC3D-2CAAECDCD7E1}" type="presOf" srcId="{A66850BD-E01F-4129-91D0-99C93A497B48}" destId="{BC0A9BD0-FE9F-4499-AD68-9C34A66DC621}" srcOrd="0" destOrd="0" presId="urn:microsoft.com/office/officeart/2005/8/layout/chevron2"/>
    <dgm:cxn modelId="{695D9B72-E205-49EC-AC1C-A8B54806EFFF}" type="presOf" srcId="{F4B9C85B-A7E8-4B98-8877-0D8CC8F84771}" destId="{F7808472-6AA1-4255-9BD7-DA048EF226C9}" srcOrd="0" destOrd="0" presId="urn:microsoft.com/office/officeart/2005/8/layout/chevron2"/>
    <dgm:cxn modelId="{7AA129AC-0D2A-4FDE-94BD-2AB961FAA647}" type="presOf" srcId="{2DA915EE-725B-40A5-B4D5-CD8BFCD1B75B}" destId="{C945F0A6-10D9-4D26-B3C8-0EA4D34D30FD}" srcOrd="0" destOrd="0" presId="urn:microsoft.com/office/officeart/2005/8/layout/chevron2"/>
    <dgm:cxn modelId="{85CE7C71-3DB8-496A-A3EC-3309DAEE6366}" type="presOf" srcId="{BFA08CBC-FBD7-475E-9BF7-69430AF717BF}" destId="{8EE29256-3089-47B6-A5F9-5E5C7719EF46}" srcOrd="0" destOrd="0" presId="urn:microsoft.com/office/officeart/2005/8/layout/chevron2"/>
    <dgm:cxn modelId="{1F60049C-EBB7-4889-AAA0-F008F72F9C9B}" type="presOf" srcId="{1265865A-C73A-462B-9165-2666D8A6F5C3}" destId="{4B6E6EA8-0A71-4DEE-8DFE-983898E06E8F}" srcOrd="0" destOrd="0" presId="urn:microsoft.com/office/officeart/2005/8/layout/chevron2"/>
    <dgm:cxn modelId="{43559097-E3A1-4D7C-8F22-E19A2753CDBC}" type="presParOf" srcId="{737DCA4B-3EE6-405F-95C1-C0BAF529B93F}" destId="{BF29F3E7-0522-4D6A-9F84-37A32CF03EC9}" srcOrd="0" destOrd="0" presId="urn:microsoft.com/office/officeart/2005/8/layout/chevron2"/>
    <dgm:cxn modelId="{1DEBE1D8-AC42-4A04-B14F-8665616825D9}" type="presParOf" srcId="{BF29F3E7-0522-4D6A-9F84-37A32CF03EC9}" destId="{BC0A9BD0-FE9F-4499-AD68-9C34A66DC621}" srcOrd="0" destOrd="0" presId="urn:microsoft.com/office/officeart/2005/8/layout/chevron2"/>
    <dgm:cxn modelId="{72D999B5-59F8-4178-8674-88BBAEAE1B4C}" type="presParOf" srcId="{BF29F3E7-0522-4D6A-9F84-37A32CF03EC9}" destId="{C945F0A6-10D9-4D26-B3C8-0EA4D34D30FD}" srcOrd="1" destOrd="0" presId="urn:microsoft.com/office/officeart/2005/8/layout/chevron2"/>
    <dgm:cxn modelId="{62825B23-10EA-4B75-85B5-DE118310B120}" type="presParOf" srcId="{737DCA4B-3EE6-405F-95C1-C0BAF529B93F}" destId="{E39E9BDA-11DE-43E0-AFC3-C2D42DDA1EA3}" srcOrd="1" destOrd="0" presId="urn:microsoft.com/office/officeart/2005/8/layout/chevron2"/>
    <dgm:cxn modelId="{4FF40AFE-26ED-4A1B-AC51-FD20F522D830}" type="presParOf" srcId="{737DCA4B-3EE6-405F-95C1-C0BAF529B93F}" destId="{FB8C07D1-A9B7-473B-BFFB-0DE3FB560E37}" srcOrd="2" destOrd="0" presId="urn:microsoft.com/office/officeart/2005/8/layout/chevron2"/>
    <dgm:cxn modelId="{462FE6BC-7679-4C33-A8AE-7AD62C6CD771}" type="presParOf" srcId="{FB8C07D1-A9B7-473B-BFFB-0DE3FB560E37}" destId="{8EE29256-3089-47B6-A5F9-5E5C7719EF46}" srcOrd="0" destOrd="0" presId="urn:microsoft.com/office/officeart/2005/8/layout/chevron2"/>
    <dgm:cxn modelId="{451924D5-A07D-4969-BF2C-FFE30FBC5FC8}" type="presParOf" srcId="{FB8C07D1-A9B7-473B-BFFB-0DE3FB560E37}" destId="{4B6E6EA8-0A71-4DEE-8DFE-983898E06E8F}" srcOrd="1" destOrd="0" presId="urn:microsoft.com/office/officeart/2005/8/layout/chevron2"/>
    <dgm:cxn modelId="{0F62B63C-7F5C-4625-A2EC-3231D510B3EC}" type="presParOf" srcId="{737DCA4B-3EE6-405F-95C1-C0BAF529B93F}" destId="{08B746C9-44E4-417A-916C-6036F5B9EF99}" srcOrd="3" destOrd="0" presId="urn:microsoft.com/office/officeart/2005/8/layout/chevron2"/>
    <dgm:cxn modelId="{8CCA9318-D2C3-4F59-BA6C-795F65E51E6F}" type="presParOf" srcId="{737DCA4B-3EE6-405F-95C1-C0BAF529B93F}" destId="{64A39A41-B5FF-4199-BF55-A42965DDE7BE}" srcOrd="4" destOrd="0" presId="urn:microsoft.com/office/officeart/2005/8/layout/chevron2"/>
    <dgm:cxn modelId="{AFB0A65C-E577-43F4-985D-C075176F9204}" type="presParOf" srcId="{64A39A41-B5FF-4199-BF55-A42965DDE7BE}" destId="{F7808472-6AA1-4255-9BD7-DA048EF226C9}" srcOrd="0" destOrd="0" presId="urn:microsoft.com/office/officeart/2005/8/layout/chevron2"/>
    <dgm:cxn modelId="{901009BE-AC22-46C2-B9C4-864BDBACEA0D}" type="presParOf" srcId="{64A39A41-B5FF-4199-BF55-A42965DDE7BE}" destId="{FC6B1EAC-AC2A-4BE6-8A92-714C4FDCAA5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B8DDDCB-DF82-41B4-A447-B6396E92D495}">
      <dsp:nvSpPr>
        <dsp:cNvPr id="0" name=""/>
        <dsp:cNvSpPr/>
      </dsp:nvSpPr>
      <dsp:spPr>
        <a:xfrm>
          <a:off x="621495" y="2333"/>
          <a:ext cx="1787723" cy="107263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4000" kern="1200" smtClean="0"/>
            <a:t>Matt 1:1-16</a:t>
          </a:r>
          <a:endParaRPr lang="en-ZA" sz="4000" kern="1200" dirty="0"/>
        </a:p>
      </dsp:txBody>
      <dsp:txXfrm>
        <a:off x="621495" y="2333"/>
        <a:ext cx="1787723" cy="1072634"/>
      </dsp:txXfrm>
    </dsp:sp>
    <dsp:sp modelId="{01932ED6-1DC4-42AE-B8FB-E55A464A10D6}">
      <dsp:nvSpPr>
        <dsp:cNvPr id="0" name=""/>
        <dsp:cNvSpPr/>
      </dsp:nvSpPr>
      <dsp:spPr>
        <a:xfrm>
          <a:off x="2606643" y="316972"/>
          <a:ext cx="475613" cy="4433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900" kern="1200"/>
        </a:p>
      </dsp:txBody>
      <dsp:txXfrm>
        <a:off x="2606643" y="316972"/>
        <a:ext cx="475613" cy="443355"/>
      </dsp:txXfrm>
    </dsp:sp>
    <dsp:sp modelId="{EFE0395C-C075-46E7-AE9B-BFBACA1D7899}">
      <dsp:nvSpPr>
        <dsp:cNvPr id="0" name=""/>
        <dsp:cNvSpPr/>
      </dsp:nvSpPr>
      <dsp:spPr>
        <a:xfrm>
          <a:off x="3306602" y="2333"/>
          <a:ext cx="1787723" cy="1072634"/>
        </a:xfrm>
        <a:prstGeom prst="roundRect">
          <a:avLst>
            <a:gd name="adj" fmla="val 10000"/>
          </a:avLst>
        </a:prstGeom>
        <a:solidFill>
          <a:schemeClr val="accent5">
            <a:hueOff val="1706"/>
            <a:satOff val="53"/>
            <a:lumOff val="-299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4000" kern="1200" smtClean="0"/>
            <a:t>Isa 53:10</a:t>
          </a:r>
          <a:endParaRPr lang="en-ZA" sz="4000" kern="1200" dirty="0"/>
        </a:p>
      </dsp:txBody>
      <dsp:txXfrm>
        <a:off x="3306602" y="2333"/>
        <a:ext cx="1787723" cy="1072634"/>
      </dsp:txXfrm>
    </dsp:sp>
    <dsp:sp modelId="{FA6926D4-7595-4342-994A-57CBF4135A8A}">
      <dsp:nvSpPr>
        <dsp:cNvPr id="0" name=""/>
        <dsp:cNvSpPr/>
      </dsp:nvSpPr>
      <dsp:spPr>
        <a:xfrm>
          <a:off x="5251645" y="316972"/>
          <a:ext cx="378997" cy="4433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1950"/>
            <a:satOff val="60"/>
            <a:lumOff val="-3417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900" kern="1200"/>
        </a:p>
      </dsp:txBody>
      <dsp:txXfrm>
        <a:off x="5251645" y="316972"/>
        <a:ext cx="378997" cy="443355"/>
      </dsp:txXfrm>
    </dsp:sp>
    <dsp:sp modelId="{334BBB70-0E3A-44D2-AD17-76E1AD0776C4}">
      <dsp:nvSpPr>
        <dsp:cNvPr id="0" name=""/>
        <dsp:cNvSpPr/>
      </dsp:nvSpPr>
      <dsp:spPr>
        <a:xfrm>
          <a:off x="5809415" y="2333"/>
          <a:ext cx="1787723" cy="1072634"/>
        </a:xfrm>
        <a:prstGeom prst="roundRect">
          <a:avLst>
            <a:gd name="adj" fmla="val 10000"/>
          </a:avLst>
        </a:prstGeom>
        <a:solidFill>
          <a:schemeClr val="accent5">
            <a:hueOff val="3412"/>
            <a:satOff val="106"/>
            <a:lumOff val="-598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4000" kern="1200" smtClean="0"/>
            <a:t>John 9:5</a:t>
          </a:r>
          <a:endParaRPr lang="en-ZA" sz="4000" kern="1200" dirty="0"/>
        </a:p>
      </dsp:txBody>
      <dsp:txXfrm>
        <a:off x="5809415" y="2333"/>
        <a:ext cx="1787723" cy="1072634"/>
      </dsp:txXfrm>
    </dsp:sp>
    <dsp:sp modelId="{52B4C25C-2367-4A7C-9E5B-12C49CCD0D30}">
      <dsp:nvSpPr>
        <dsp:cNvPr id="0" name=""/>
        <dsp:cNvSpPr/>
      </dsp:nvSpPr>
      <dsp:spPr>
        <a:xfrm rot="5443692">
          <a:off x="6493011" y="1217145"/>
          <a:ext cx="397647" cy="4433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3899"/>
            <a:satOff val="121"/>
            <a:lumOff val="-6835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900" kern="1200"/>
        </a:p>
      </dsp:txBody>
      <dsp:txXfrm rot="5443692">
        <a:off x="6493011" y="1217145"/>
        <a:ext cx="397647" cy="443355"/>
      </dsp:txXfrm>
    </dsp:sp>
    <dsp:sp modelId="{654DFBDD-C977-4830-A2AF-1FE59F7D5E7F}">
      <dsp:nvSpPr>
        <dsp:cNvPr id="0" name=""/>
        <dsp:cNvSpPr/>
      </dsp:nvSpPr>
      <dsp:spPr>
        <a:xfrm>
          <a:off x="5786246" y="1825185"/>
          <a:ext cx="1787723" cy="1072634"/>
        </a:xfrm>
        <a:prstGeom prst="roundRect">
          <a:avLst>
            <a:gd name="adj" fmla="val 10000"/>
          </a:avLst>
        </a:prstGeom>
        <a:solidFill>
          <a:schemeClr val="accent5">
            <a:hueOff val="5118"/>
            <a:satOff val="159"/>
            <a:lumOff val="-8971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4000" kern="1200" smtClean="0"/>
            <a:t>Matt 5:14</a:t>
          </a:r>
          <a:endParaRPr lang="en-ZA" sz="4000" kern="1200" dirty="0"/>
        </a:p>
      </dsp:txBody>
      <dsp:txXfrm>
        <a:off x="5786246" y="1825185"/>
        <a:ext cx="1787723" cy="1072634"/>
      </dsp:txXfrm>
    </dsp:sp>
    <dsp:sp modelId="{52C78DB0-8E4C-4534-97A9-015B061135DE}">
      <dsp:nvSpPr>
        <dsp:cNvPr id="0" name=""/>
        <dsp:cNvSpPr/>
      </dsp:nvSpPr>
      <dsp:spPr>
        <a:xfrm rot="10848699">
          <a:off x="5267287" y="2122407"/>
          <a:ext cx="366754" cy="4433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5849"/>
            <a:satOff val="181"/>
            <a:lumOff val="-10252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900" kern="1200"/>
        </a:p>
      </dsp:txBody>
      <dsp:txXfrm rot="10848699">
        <a:off x="5267287" y="2122407"/>
        <a:ext cx="366754" cy="443355"/>
      </dsp:txXfrm>
    </dsp:sp>
    <dsp:sp modelId="{199E37BC-0227-4066-B18A-B792FB233140}">
      <dsp:nvSpPr>
        <dsp:cNvPr id="0" name=""/>
        <dsp:cNvSpPr/>
      </dsp:nvSpPr>
      <dsp:spPr>
        <a:xfrm>
          <a:off x="3306602" y="1790056"/>
          <a:ext cx="1787723" cy="1072634"/>
        </a:xfrm>
        <a:prstGeom prst="roundRect">
          <a:avLst>
            <a:gd name="adj" fmla="val 10000"/>
          </a:avLst>
        </a:prstGeom>
        <a:solidFill>
          <a:schemeClr val="accent5">
            <a:hueOff val="6823"/>
            <a:satOff val="211"/>
            <a:lumOff val="-11961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4000" kern="1200" smtClean="0"/>
            <a:t>John 3:16</a:t>
          </a:r>
          <a:endParaRPr lang="en-ZA" sz="4000" kern="1200" dirty="0"/>
        </a:p>
      </dsp:txBody>
      <dsp:txXfrm>
        <a:off x="3306602" y="1790056"/>
        <a:ext cx="1787723" cy="1072634"/>
      </dsp:txXfrm>
    </dsp:sp>
    <dsp:sp modelId="{B573D99B-D0FB-44F6-B5E7-40AD4FB80BF3}">
      <dsp:nvSpPr>
        <dsp:cNvPr id="0" name=""/>
        <dsp:cNvSpPr/>
      </dsp:nvSpPr>
      <dsp:spPr>
        <a:xfrm rot="10800000">
          <a:off x="2770285" y="2104696"/>
          <a:ext cx="378997" cy="4433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7798"/>
            <a:satOff val="242"/>
            <a:lumOff val="-1367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900" kern="1200"/>
        </a:p>
      </dsp:txBody>
      <dsp:txXfrm rot="10800000">
        <a:off x="2770285" y="2104696"/>
        <a:ext cx="378997" cy="443355"/>
      </dsp:txXfrm>
    </dsp:sp>
    <dsp:sp modelId="{B3E5A135-0D61-491D-A8BA-8CD849289925}">
      <dsp:nvSpPr>
        <dsp:cNvPr id="0" name=""/>
        <dsp:cNvSpPr/>
      </dsp:nvSpPr>
      <dsp:spPr>
        <a:xfrm>
          <a:off x="803789" y="1790056"/>
          <a:ext cx="1787723" cy="1072634"/>
        </a:xfrm>
        <a:prstGeom prst="roundRect">
          <a:avLst>
            <a:gd name="adj" fmla="val 10000"/>
          </a:avLst>
        </a:prstGeom>
        <a:solidFill>
          <a:schemeClr val="accent5">
            <a:hueOff val="8529"/>
            <a:satOff val="264"/>
            <a:lumOff val="-14951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4000" kern="1200" smtClean="0"/>
            <a:t>1 John 5:1</a:t>
          </a:r>
          <a:endParaRPr lang="en-ZA" sz="4000" kern="1200" dirty="0"/>
        </a:p>
      </dsp:txBody>
      <dsp:txXfrm>
        <a:off x="803789" y="1790056"/>
        <a:ext cx="1787723" cy="1072634"/>
      </dsp:txXfrm>
    </dsp:sp>
    <dsp:sp modelId="{C2DC9689-4DC4-49D4-A65D-641CE28E066D}">
      <dsp:nvSpPr>
        <dsp:cNvPr id="0" name=""/>
        <dsp:cNvSpPr/>
      </dsp:nvSpPr>
      <dsp:spPr>
        <a:xfrm rot="5187315">
          <a:off x="1563018" y="2986757"/>
          <a:ext cx="378547" cy="4433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9748"/>
            <a:satOff val="302"/>
            <a:lumOff val="-17087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800" kern="1200"/>
        </a:p>
      </dsp:txBody>
      <dsp:txXfrm rot="5187315">
        <a:off x="1563018" y="2986757"/>
        <a:ext cx="378547" cy="443355"/>
      </dsp:txXfrm>
    </dsp:sp>
    <dsp:sp modelId="{AC523471-647D-43F9-843C-E682EC287757}">
      <dsp:nvSpPr>
        <dsp:cNvPr id="0" name=""/>
        <dsp:cNvSpPr/>
      </dsp:nvSpPr>
      <dsp:spPr>
        <a:xfrm>
          <a:off x="914396" y="3575565"/>
          <a:ext cx="1787723" cy="1072634"/>
        </a:xfrm>
        <a:prstGeom prst="roundRect">
          <a:avLst>
            <a:gd name="adj" fmla="val 10000"/>
          </a:avLst>
        </a:prstGeom>
        <a:solidFill>
          <a:schemeClr val="accent5">
            <a:hueOff val="10235"/>
            <a:satOff val="317"/>
            <a:lumOff val="-17941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4000" kern="1200" smtClean="0"/>
            <a:t>Gal 3:16</a:t>
          </a:r>
          <a:endParaRPr lang="en-ZA" sz="4000" kern="1200" dirty="0"/>
        </a:p>
      </dsp:txBody>
      <dsp:txXfrm>
        <a:off x="914396" y="3575565"/>
        <a:ext cx="1787723" cy="1072634"/>
      </dsp:txXfrm>
    </dsp:sp>
    <dsp:sp modelId="{C69F85BB-BE4D-48A8-873B-E503271BDC96}">
      <dsp:nvSpPr>
        <dsp:cNvPr id="0" name=""/>
        <dsp:cNvSpPr/>
      </dsp:nvSpPr>
      <dsp:spPr>
        <a:xfrm rot="21599917">
          <a:off x="2849787" y="3890175"/>
          <a:ext cx="355745" cy="4433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11697"/>
            <a:satOff val="363"/>
            <a:lumOff val="-20505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900" kern="1200"/>
        </a:p>
      </dsp:txBody>
      <dsp:txXfrm rot="21599917">
        <a:off x="2849787" y="3890175"/>
        <a:ext cx="355745" cy="443355"/>
      </dsp:txXfrm>
    </dsp:sp>
    <dsp:sp modelId="{241EDA78-2B40-42C1-BACB-192D2BE25EF7}">
      <dsp:nvSpPr>
        <dsp:cNvPr id="0" name=""/>
        <dsp:cNvSpPr/>
      </dsp:nvSpPr>
      <dsp:spPr>
        <a:xfrm>
          <a:off x="3373338" y="3575506"/>
          <a:ext cx="1787723" cy="1072634"/>
        </a:xfrm>
        <a:prstGeom prst="roundRect">
          <a:avLst>
            <a:gd name="adj" fmla="val 10000"/>
          </a:avLst>
        </a:prstGeom>
        <a:solidFill>
          <a:schemeClr val="accent5">
            <a:hueOff val="11941"/>
            <a:satOff val="370"/>
            <a:lumOff val="-20932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4000" kern="1200" smtClean="0"/>
            <a:t>Gal 3:29</a:t>
          </a:r>
          <a:endParaRPr lang="en-ZA" sz="4000" kern="1200" dirty="0"/>
        </a:p>
      </dsp:txBody>
      <dsp:txXfrm>
        <a:off x="3373338" y="3575506"/>
        <a:ext cx="1787723" cy="1072634"/>
      </dsp:txXfrm>
    </dsp:sp>
    <dsp:sp modelId="{D00B67A4-BEA5-4AFA-B34B-5C2F2B538F3A}">
      <dsp:nvSpPr>
        <dsp:cNvPr id="0" name=""/>
        <dsp:cNvSpPr/>
      </dsp:nvSpPr>
      <dsp:spPr>
        <a:xfrm>
          <a:off x="5318381" y="3890145"/>
          <a:ext cx="378997" cy="4433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13647"/>
            <a:satOff val="423"/>
            <a:lumOff val="-23922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900" kern="1200"/>
        </a:p>
      </dsp:txBody>
      <dsp:txXfrm>
        <a:off x="5318381" y="3890145"/>
        <a:ext cx="378997" cy="443355"/>
      </dsp:txXfrm>
    </dsp:sp>
    <dsp:sp modelId="{F8BB3DEC-8E3E-493F-87F1-06BD6ED02F03}">
      <dsp:nvSpPr>
        <dsp:cNvPr id="0" name=""/>
        <dsp:cNvSpPr/>
      </dsp:nvSpPr>
      <dsp:spPr>
        <a:xfrm>
          <a:off x="5876151" y="3575506"/>
          <a:ext cx="1787723" cy="1072634"/>
        </a:xfrm>
        <a:prstGeom prst="roundRect">
          <a:avLst>
            <a:gd name="adj" fmla="val 10000"/>
          </a:avLst>
        </a:prstGeom>
        <a:solidFill>
          <a:schemeClr val="accent5">
            <a:hueOff val="13647"/>
            <a:satOff val="423"/>
            <a:lumOff val="-23922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4000" kern="1200" smtClean="0"/>
            <a:t>1 John 4:17</a:t>
          </a:r>
          <a:endParaRPr lang="en-ZA" sz="4000" kern="1200" dirty="0"/>
        </a:p>
      </dsp:txBody>
      <dsp:txXfrm>
        <a:off x="5876151" y="3575506"/>
        <a:ext cx="1787723" cy="107263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C0A9BD0-FE9F-4499-AD68-9C34A66DC621}">
      <dsp:nvSpPr>
        <dsp:cNvPr id="0" name=""/>
        <dsp:cNvSpPr/>
      </dsp:nvSpPr>
      <dsp:spPr>
        <a:xfrm rot="5400000">
          <a:off x="241252" y="-241245"/>
          <a:ext cx="1686491" cy="216898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3200" kern="1200" dirty="0" smtClean="0"/>
            <a:t>Who’s you Daddy?</a:t>
          </a:r>
          <a:endParaRPr lang="en-ZA" sz="3200" kern="1200" dirty="0"/>
        </a:p>
      </dsp:txBody>
      <dsp:txXfrm rot="5400000">
        <a:off x="241252" y="-241245"/>
        <a:ext cx="1686491" cy="2168989"/>
      </dsp:txXfrm>
    </dsp:sp>
    <dsp:sp modelId="{C945F0A6-10D9-4D26-B3C8-0EA4D34D30FD}">
      <dsp:nvSpPr>
        <dsp:cNvPr id="0" name=""/>
        <dsp:cNvSpPr/>
      </dsp:nvSpPr>
      <dsp:spPr>
        <a:xfrm rot="5400000">
          <a:off x="4670784" y="-2556432"/>
          <a:ext cx="1096795" cy="62096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3100" kern="1200" dirty="0" smtClean="0"/>
            <a:t>John 1:12-13</a:t>
          </a:r>
          <a:endParaRPr lang="en-ZA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3100" kern="1200" dirty="0" smtClean="0"/>
            <a:t>John 3:6-8</a:t>
          </a:r>
          <a:endParaRPr lang="en-ZA" sz="3100" kern="1200" dirty="0"/>
        </a:p>
      </dsp:txBody>
      <dsp:txXfrm rot="5400000">
        <a:off x="4670784" y="-2556432"/>
        <a:ext cx="1096795" cy="6209660"/>
      </dsp:txXfrm>
    </dsp:sp>
    <dsp:sp modelId="{8EE29256-3089-47B6-A5F9-5E5C7719EF46}">
      <dsp:nvSpPr>
        <dsp:cNvPr id="0" name=""/>
        <dsp:cNvSpPr/>
      </dsp:nvSpPr>
      <dsp:spPr>
        <a:xfrm rot="5400000">
          <a:off x="204224" y="1243582"/>
          <a:ext cx="1686491" cy="209493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3200" kern="1200" dirty="0" smtClean="0"/>
            <a:t>Just an ordinary Man?</a:t>
          </a:r>
          <a:endParaRPr lang="en-ZA" sz="3200" kern="1200" dirty="0"/>
        </a:p>
      </dsp:txBody>
      <dsp:txXfrm rot="5400000">
        <a:off x="204224" y="1243582"/>
        <a:ext cx="1686491" cy="2094934"/>
      </dsp:txXfrm>
    </dsp:sp>
    <dsp:sp modelId="{4B6E6EA8-0A71-4DEE-8DFE-983898E06E8F}">
      <dsp:nvSpPr>
        <dsp:cNvPr id="0" name=""/>
        <dsp:cNvSpPr/>
      </dsp:nvSpPr>
      <dsp:spPr>
        <a:xfrm rot="5400000">
          <a:off x="4625094" y="-1045007"/>
          <a:ext cx="1096219" cy="60818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3100" kern="1200" dirty="0" smtClean="0"/>
            <a:t>2 Cor 5:17; </a:t>
          </a:r>
          <a:r>
            <a:rPr lang="en-ZA" sz="3100" kern="1200" dirty="0" smtClean="0"/>
            <a:t>Jas 1:18</a:t>
          </a:r>
          <a:endParaRPr lang="en-ZA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3100" kern="1200" dirty="0" smtClean="0"/>
            <a:t>2 Pet 1:3-4</a:t>
          </a:r>
          <a:endParaRPr lang="en-ZA" sz="3100" kern="1200" dirty="0"/>
        </a:p>
      </dsp:txBody>
      <dsp:txXfrm rot="5400000">
        <a:off x="4625094" y="-1045007"/>
        <a:ext cx="1096219" cy="6081835"/>
      </dsp:txXfrm>
    </dsp:sp>
    <dsp:sp modelId="{F7808472-6AA1-4255-9BD7-DA048EF226C9}">
      <dsp:nvSpPr>
        <dsp:cNvPr id="0" name=""/>
        <dsp:cNvSpPr/>
      </dsp:nvSpPr>
      <dsp:spPr>
        <a:xfrm rot="5400000">
          <a:off x="166683" y="2786902"/>
          <a:ext cx="1686491" cy="205628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3200" kern="1200" dirty="0" smtClean="0"/>
            <a:t>That is why HE SAID</a:t>
          </a:r>
          <a:endParaRPr lang="en-ZA" sz="3200" kern="1200" dirty="0"/>
        </a:p>
      </dsp:txBody>
      <dsp:txXfrm rot="5400000">
        <a:off x="166683" y="2786902"/>
        <a:ext cx="1686491" cy="2056283"/>
      </dsp:txXfrm>
    </dsp:sp>
    <dsp:sp modelId="{FC6B1EAC-AC2A-4BE6-8A92-714C4FDCAA55}">
      <dsp:nvSpPr>
        <dsp:cNvPr id="0" name=""/>
        <dsp:cNvSpPr/>
      </dsp:nvSpPr>
      <dsp:spPr>
        <a:xfrm rot="5400000">
          <a:off x="4624145" y="386368"/>
          <a:ext cx="1096219" cy="62670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3100" kern="1200" dirty="0" smtClean="0"/>
            <a:t>John 20:21</a:t>
          </a:r>
          <a:endParaRPr lang="en-ZA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3100" kern="1200" dirty="0" smtClean="0"/>
            <a:t>Rom 8:29</a:t>
          </a:r>
          <a:endParaRPr lang="en-ZA" sz="3100" kern="1200" dirty="0"/>
        </a:p>
      </dsp:txBody>
      <dsp:txXfrm rot="5400000">
        <a:off x="4624145" y="386368"/>
        <a:ext cx="1096219" cy="62670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8B8DF-24AD-4F40-BBFC-89725AEAF415}" type="datetimeFigureOut">
              <a:rPr lang="en-US" smtClean="0"/>
              <a:pPr/>
              <a:t>9/1/2010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352DE-026B-4B56-8316-D39959E3BD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34209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9D4B4-0EC2-42AE-ABEC-26842DCC58CF}" type="datetimeFigureOut">
              <a:rPr lang="en-US" smtClean="0"/>
              <a:pPr/>
              <a:t>9/1/2010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105E4-9E70-4B8C-B294-1B0219D999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8019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8600" y="5072401"/>
            <a:ext cx="7772400" cy="860425"/>
          </a:xfrm>
        </p:spPr>
        <p:txBody>
          <a:bodyPr anchor="b" anchorCtr="0"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791200"/>
            <a:ext cx="7753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5334000" cy="4602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0" y="1523999"/>
            <a:ext cx="2855915" cy="4602165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524000"/>
            <a:ext cx="5111750" cy="4602163"/>
          </a:xfrm>
        </p:spPr>
        <p:txBody>
          <a:bodyPr/>
          <a:lstStyle>
            <a:lvl1pPr>
              <a:defRPr sz="24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1600">
                <a:solidFill>
                  <a:schemeClr val="bg2"/>
                </a:solidFill>
              </a:defRPr>
            </a:lvl4pPr>
            <a:lvl5pPr>
              <a:defRPr sz="16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48000" cy="42973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5194800"/>
            <a:ext cx="3962400" cy="338139"/>
          </a:xfrm>
        </p:spPr>
        <p:txBody>
          <a:bodyPr anchor="b"/>
          <a:lstStyle>
            <a:lvl1pPr algn="l">
              <a:defRPr sz="18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304800"/>
            <a:ext cx="9144000" cy="4724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" y="5499601"/>
            <a:ext cx="3962400" cy="804863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33400" y="1447801"/>
            <a:ext cx="8305800" cy="4678364"/>
          </a:xfrm>
        </p:spPr>
        <p:txBody>
          <a:bodyPr/>
          <a:lstStyle>
            <a:lvl1pPr marL="173038" indent="-173038">
              <a:lnSpc>
                <a:spcPts val="2600"/>
              </a:lnSpc>
              <a:buFont typeface="Arial" pitchFamily="34" charset="0"/>
              <a:buChar char="•"/>
              <a:defRPr sz="2400" b="0"/>
            </a:lvl1pPr>
            <a:lvl2pPr marL="684213" indent="-227013">
              <a:lnSpc>
                <a:spcPts val="2600"/>
              </a:lnSpc>
              <a:defRPr sz="2000"/>
            </a:lvl2pPr>
            <a:lvl3pPr marL="1087438" indent="-173038">
              <a:lnSpc>
                <a:spcPts val="2600"/>
              </a:lnSpc>
              <a:defRPr sz="18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438400" y="3054000"/>
            <a:ext cx="63246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2438400" y="1635600"/>
            <a:ext cx="63246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2438400" y="2344800"/>
            <a:ext cx="63246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2438400" y="3763200"/>
            <a:ext cx="63246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438400" y="4472400"/>
            <a:ext cx="63246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2438400" y="5181600"/>
            <a:ext cx="63246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812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810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2362200" cy="20573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971800" y="1524000"/>
            <a:ext cx="5715000" cy="20573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3638070"/>
            <a:ext cx="2362200" cy="205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2971800" y="3638070"/>
            <a:ext cx="3657600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048001"/>
            <a:ext cx="2743200" cy="266699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238500" y="3048001"/>
            <a:ext cx="2743200" cy="266699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6019800" y="3048001"/>
            <a:ext cx="2743200" cy="266699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1493837"/>
            <a:ext cx="2743200" cy="1477963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276600" y="1493837"/>
            <a:ext cx="2667000" cy="1477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6019800" y="1493837"/>
            <a:ext cx="2743200" cy="1477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4040188" cy="304801"/>
          </a:xfrm>
          <a:solidFill>
            <a:schemeClr val="accent4"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4040188" cy="4068763"/>
          </a:xfrm>
        </p:spPr>
        <p:txBody>
          <a:bodyPr/>
          <a:lstStyle>
            <a:lvl1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2000"/>
            </a:lvl1pPr>
            <a:lvl2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2000"/>
            </a:lvl2pPr>
            <a:lvl3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800"/>
            </a:lvl3pPr>
            <a:lvl4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4pPr>
            <a:lvl5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28800"/>
            <a:ext cx="4041775" cy="4068763"/>
          </a:xfrm>
        </p:spPr>
        <p:txBody>
          <a:bodyPr/>
          <a:lstStyle>
            <a:lvl1pPr>
              <a:buClr>
                <a:schemeClr val="accent1">
                  <a:lumMod val="20000"/>
                  <a:lumOff val="80000"/>
                </a:schemeClr>
              </a:buClr>
              <a:defRPr sz="2000"/>
            </a:lvl1pPr>
            <a:lvl2pPr>
              <a:buClr>
                <a:schemeClr val="accent1">
                  <a:lumMod val="20000"/>
                  <a:lumOff val="80000"/>
                </a:schemeClr>
              </a:buClr>
              <a:defRPr sz="2000"/>
            </a:lvl2pPr>
            <a:lvl3pPr>
              <a:buClr>
                <a:schemeClr val="accent1">
                  <a:lumMod val="20000"/>
                  <a:lumOff val="80000"/>
                </a:schemeClr>
              </a:buClr>
              <a:defRPr sz="1800"/>
            </a:lvl3pPr>
            <a:lvl4pPr>
              <a:buClr>
                <a:schemeClr val="accent1">
                  <a:lumMod val="20000"/>
                  <a:lumOff val="80000"/>
                </a:schemeClr>
              </a:buClr>
              <a:defRPr sz="1600"/>
            </a:lvl4pPr>
            <a:lvl5pPr>
              <a:buClr>
                <a:schemeClr val="accent1">
                  <a:lumMod val="20000"/>
                  <a:lumOff val="8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4648200" y="1524001"/>
            <a:ext cx="4040188" cy="304801"/>
          </a:xfrm>
          <a:solidFill>
            <a:schemeClr val="accent4"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4400" y="342437"/>
            <a:ext cx="82296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8229600" cy="5135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0585" y="6630015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006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57800" y="2895600"/>
            <a:ext cx="1219200" cy="106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2667000"/>
            <a:ext cx="1447800" cy="1371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0" r:id="rId3"/>
    <p:sldLayoutId id="2147483651" r:id="rId4"/>
    <p:sldLayoutId id="2147483652" r:id="rId5"/>
    <p:sldLayoutId id="2147483661" r:id="rId6"/>
    <p:sldLayoutId id="2147483662" r:id="rId7"/>
    <p:sldLayoutId id="2147483653" r:id="rId8"/>
    <p:sldLayoutId id="2147483654" r:id="rId9"/>
    <p:sldLayoutId id="2147483655" r:id="rId10"/>
    <p:sldLayoutId id="2147483656" r:id="rId11"/>
    <p:sldLayoutId id="2147483664" r:id="rId12"/>
    <p:sldLayoutId id="2147483657" r:id="rId13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 baseline="0">
          <a:solidFill>
            <a:schemeClr val="bg2"/>
          </a:solidFill>
          <a:latin typeface="+mj-lt"/>
          <a:ea typeface="+mj-ea"/>
          <a:cs typeface="Segoe UI" pitchFamily="34" charset="0"/>
        </a:defRPr>
      </a:lvl1pPr>
    </p:titleStyle>
    <p:bodyStyle>
      <a:lvl1pPr marL="173038" indent="-173038" algn="l" defTabSz="914400" rtl="0" eaLnBrk="1" latinLnBrk="0" hangingPunct="1">
        <a:lnSpc>
          <a:spcPct val="100000"/>
        </a:lnSpc>
        <a:spcBef>
          <a:spcPct val="20000"/>
        </a:spcBef>
        <a:buClr>
          <a:schemeClr val="bg2"/>
        </a:buClr>
        <a:buSzPct val="70000"/>
        <a:buFont typeface="Arial" pitchFamily="34" charset="0"/>
        <a:buChar char="•"/>
        <a:defRPr sz="3200" kern="1200">
          <a:solidFill>
            <a:schemeClr val="bg2"/>
          </a:solidFill>
          <a:latin typeface="+mn-lt"/>
          <a:ea typeface="+mn-ea"/>
          <a:cs typeface="Segoe UI" pitchFamily="34" charset="0"/>
        </a:defRPr>
      </a:lvl1pPr>
      <a:lvl2pPr marL="627063" indent="-169863" algn="l" defTabSz="914400" rtl="0" eaLnBrk="1" latinLnBrk="0" hangingPunct="1">
        <a:lnSpc>
          <a:spcPct val="100000"/>
        </a:lnSpc>
        <a:spcBef>
          <a:spcPct val="20000"/>
        </a:spcBef>
        <a:buClr>
          <a:schemeClr val="bg2"/>
        </a:buClr>
        <a:buSzPct val="70000"/>
        <a:buFont typeface="Arial" pitchFamily="34" charset="0"/>
        <a:buChar char="•"/>
        <a:defRPr sz="2800" kern="1200">
          <a:solidFill>
            <a:schemeClr val="bg2"/>
          </a:solidFill>
          <a:latin typeface="+mn-lt"/>
          <a:ea typeface="+mn-ea"/>
          <a:cs typeface="Segoe UI" pitchFamily="34" charset="0"/>
        </a:defRPr>
      </a:lvl2pPr>
      <a:lvl3pPr marL="10302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bg2"/>
        </a:buClr>
        <a:buSzPct val="70000"/>
        <a:buFont typeface="Arial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Segoe UI" pitchFamily="34" charset="0"/>
        </a:defRPr>
      </a:lvl3pPr>
      <a:lvl4pPr marL="1482725" indent="-111125" algn="l" defTabSz="914400" rtl="0" eaLnBrk="1" latinLnBrk="0" hangingPunct="1">
        <a:lnSpc>
          <a:spcPct val="100000"/>
        </a:lnSpc>
        <a:spcBef>
          <a:spcPct val="20000"/>
        </a:spcBef>
        <a:buClr>
          <a:schemeClr val="bg2"/>
        </a:buClr>
        <a:buSzPct val="70000"/>
        <a:buFont typeface="Arial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Segoe UI" pitchFamily="34" charset="0"/>
        </a:defRPr>
      </a:lvl4pPr>
      <a:lvl5pPr marL="19446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bg2"/>
        </a:buClr>
        <a:buSzPct val="70000"/>
        <a:buFont typeface="Arial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724400"/>
            <a:ext cx="7772400" cy="860425"/>
          </a:xfrm>
        </p:spPr>
        <p:txBody>
          <a:bodyPr/>
          <a:lstStyle/>
          <a:p>
            <a:pPr algn="ctr"/>
            <a:r>
              <a:rPr lang="en-US" dirty="0" smtClean="0"/>
              <a:t>Redemption &amp; Generational Curse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WE GOING TO LEARN?</a:t>
            </a:r>
            <a:endParaRPr lang="en-US" dirty="0"/>
          </a:p>
        </p:txBody>
      </p:sp>
      <p:sp>
        <p:nvSpPr>
          <p:cNvPr id="24" name="Trapezoid 23"/>
          <p:cNvSpPr/>
          <p:nvPr/>
        </p:nvSpPr>
        <p:spPr>
          <a:xfrm>
            <a:off x="2895600" y="990600"/>
            <a:ext cx="3810000" cy="1219200"/>
          </a:xfrm>
          <a:prstGeom prst="trapezoi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Identity of Christians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25" name="Trapezoid 24"/>
          <p:cNvSpPr/>
          <p:nvPr/>
        </p:nvSpPr>
        <p:spPr>
          <a:xfrm>
            <a:off x="2819400" y="2362200"/>
            <a:ext cx="3968750" cy="1271303"/>
          </a:xfrm>
          <a:prstGeom prst="trapezoi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What is a Curse?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2" name="Trapezoid 31"/>
          <p:cNvSpPr/>
          <p:nvPr/>
        </p:nvSpPr>
        <p:spPr>
          <a:xfrm>
            <a:off x="2819400" y="3733800"/>
            <a:ext cx="3968750" cy="1244626"/>
          </a:xfrm>
          <a:prstGeom prst="trapezoi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What is Redemption?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3" name="Trapezoid 32"/>
          <p:cNvSpPr/>
          <p:nvPr/>
        </p:nvSpPr>
        <p:spPr>
          <a:xfrm>
            <a:off x="2819400" y="5105400"/>
            <a:ext cx="3968750" cy="1295478"/>
          </a:xfrm>
          <a:prstGeom prst="trapezoi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Q &amp; A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4" grpId="0" animBg="1"/>
      <p:bldP spid="25" grpId="0" animBg="1"/>
      <p:bldP spid="32" grpId="0" animBg="1"/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THE IDENTITY OF CHRISTIANS/GOD’S CHILDREN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33400" y="1904999"/>
            <a:ext cx="8305800" cy="422116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We were sinners by nature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We were under the devil’s rule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We were alienated from God &amp; His Covenants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We were dead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33400" y="990600"/>
            <a:ext cx="8251200" cy="685800"/>
          </a:xfrm>
        </p:spPr>
        <p:txBody>
          <a:bodyPr anchor="ctr">
            <a:normAutofit/>
          </a:bodyPr>
          <a:lstStyle/>
          <a:p>
            <a:r>
              <a:rPr lang="en-US" sz="2800" dirty="0" smtClean="0"/>
              <a:t>What </a:t>
            </a:r>
            <a:r>
              <a:rPr lang="en-US" sz="2800" b="1" u="sng" dirty="0" smtClean="0"/>
              <a:t>were</a:t>
            </a:r>
            <a:r>
              <a:rPr lang="en-US" sz="2800" dirty="0" smtClean="0"/>
              <a:t> we before we got born again?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THE IDENTITY OF CHRISTIANS/GOD’S CHILDREN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33400" y="1904999"/>
            <a:ext cx="8305800" cy="422116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We became children of God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We were made into a new being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We became partakers of the Covenant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We were freed from sin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We were redeemed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33400" y="990600"/>
            <a:ext cx="8251200" cy="685800"/>
          </a:xfrm>
        </p:spPr>
        <p:txBody>
          <a:bodyPr anchor="ctr">
            <a:normAutofit/>
          </a:bodyPr>
          <a:lstStyle/>
          <a:p>
            <a:r>
              <a:rPr lang="en-US" sz="2800" dirty="0" smtClean="0"/>
              <a:t>What happens after we get born again?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THE IDENTITY OF CHRISTIANS/GOD’S CHILDREN</a:t>
            </a:r>
            <a:endParaRPr lang="en-US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04800" y="1676400"/>
          <a:ext cx="85344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33400" y="990600"/>
            <a:ext cx="8251200" cy="685800"/>
          </a:xfrm>
        </p:spPr>
        <p:txBody>
          <a:bodyPr anchor="ctr">
            <a:normAutofit/>
          </a:bodyPr>
          <a:lstStyle/>
          <a:p>
            <a:r>
              <a:rPr lang="en-US" sz="2800" dirty="0" smtClean="0"/>
              <a:t>Who Are You Really?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5" grpId="0">
        <p:bldAsOne/>
      </p:bldGraphic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00" y="342437"/>
            <a:ext cx="8229600" cy="571963"/>
          </a:xfrm>
        </p:spPr>
        <p:txBody>
          <a:bodyPr/>
          <a:lstStyle/>
          <a:p>
            <a:r>
              <a:rPr lang="en-US" sz="3200" dirty="0" smtClean="0"/>
              <a:t>THE IDENTITY OF CHRISTIANS/GOD’S CHILDREN</a:t>
            </a:r>
            <a:endParaRPr lang="en-ZA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533400" y="1447800"/>
          <a:ext cx="8305800" cy="4678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ZA" dirty="0" smtClean="0"/>
              <a:t>What Happened to You?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36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C0A9BD0-FE9F-4499-AD68-9C34A66DC6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BC0A9BD0-FE9F-4499-AD68-9C34A66DC6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36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945F0A6-10D9-4D26-B3C8-0EA4D34D30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5">
                                            <p:graphicEl>
                                              <a:dgm id="{C945F0A6-10D9-4D26-B3C8-0EA4D34D30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360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EE29256-3089-47B6-A5F9-5E5C7719EF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5">
                                            <p:graphicEl>
                                              <a:dgm id="{8EE29256-3089-47B6-A5F9-5E5C7719EF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360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B6E6EA8-0A71-4DEE-8DFE-983898E06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5">
                                            <p:graphicEl>
                                              <a:dgm id="{4B6E6EA8-0A71-4DEE-8DFE-983898E06E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36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7808472-6AA1-4255-9BD7-DA048EF226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2000"/>
                                        <p:tgtEl>
                                          <p:spTgt spid="5">
                                            <p:graphicEl>
                                              <a:dgm id="{F7808472-6AA1-4255-9BD7-DA048EF226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360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C6B1EAC-AC2A-4BE6-8A92-714C4FDCAA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2000"/>
                                        <p:tgtEl>
                                          <p:spTgt spid="5">
                                            <p:graphicEl>
                                              <a:dgm id="{FC6B1EAC-AC2A-4BE6-8A92-714C4FDCAA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581400"/>
            <a:ext cx="6553200" cy="2438400"/>
          </a:xfrm>
          <a:gradFill>
            <a:gsLst>
              <a:gs pos="0">
                <a:schemeClr val="tx1">
                  <a:lumMod val="75000"/>
                  <a:lumOff val="25000"/>
                </a:schemeClr>
              </a:gs>
              <a:gs pos="60000">
                <a:schemeClr val="dk1">
                  <a:shade val="95000"/>
                  <a:satMod val="150000"/>
                </a:schemeClr>
              </a:gs>
              <a:gs pos="100000">
                <a:schemeClr val="dk1">
                  <a:tint val="87000"/>
                  <a:satMod val="250000"/>
                </a:schemeClr>
              </a:gs>
            </a:gsLst>
            <a:lin ang="16200000" scaled="0"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t"/>
          <a:lstStyle/>
          <a:p>
            <a: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-&gt;The challenge still remains (Rom 6:3;  16; 7:1;             1Cor 3:16; 6:2, 3, 9, 15, 19)</a:t>
            </a:r>
            <a:b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-&gt; Go through the process of change (Eph 22- 24)</a:t>
            </a:r>
            <a:b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-&gt; Change the way you think (Rom 12:2 &amp; 6:11)</a:t>
            </a:r>
            <a:endParaRPr lang="en-US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8" name="Picture Placeholder 7" descr="puzzle_piece_stickfigures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4074" b="4074"/>
          <a:stretch>
            <a:fillRect/>
          </a:stretch>
        </p:blipFill>
        <p:spPr>
          <a:xfrm>
            <a:off x="2249129" y="533400"/>
            <a:ext cx="5751871" cy="2971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PM_piece_of_the_puzzle">
  <a:themeElements>
    <a:clrScheme name="puzzle_piece">
      <a:dk1>
        <a:sysClr val="windowText" lastClr="000000"/>
      </a:dk1>
      <a:lt1>
        <a:sysClr val="window" lastClr="FFFFFF"/>
      </a:lt1>
      <a:dk2>
        <a:srgbClr val="191C3B"/>
      </a:dk2>
      <a:lt2>
        <a:srgbClr val="CACDE8"/>
      </a:lt2>
      <a:accent1>
        <a:srgbClr val="3D426B"/>
      </a:accent1>
      <a:accent2>
        <a:srgbClr val="626AA6"/>
      </a:accent2>
      <a:accent3>
        <a:srgbClr val="A5AACB"/>
      </a:accent3>
      <a:accent4>
        <a:srgbClr val="A3C8CD"/>
      </a:accent4>
      <a:accent5>
        <a:srgbClr val="6DA7AF"/>
      </a:accent5>
      <a:accent6>
        <a:srgbClr val="396369"/>
      </a:accent6>
      <a:hlink>
        <a:srgbClr val="6DA7AF"/>
      </a:hlink>
      <a:folHlink>
        <a:srgbClr val="39636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Perpetua" pitchFamily="18" charset="0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139575D-AF1F-43BF-910C-F7C64E8E534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PM_piece_of_the_puzzle</Template>
  <TotalTime>183</TotalTime>
  <Words>198</Words>
  <Application>Microsoft Office PowerPoint</Application>
  <PresentationFormat>On-screen Show (4:3)</PresentationFormat>
  <Paragraphs>42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Segoe UI</vt:lpstr>
      <vt:lpstr>Perpetua</vt:lpstr>
      <vt:lpstr>PM_piece_of_the_puzzle</vt:lpstr>
      <vt:lpstr>Redemption &amp; Generational Curse</vt:lpstr>
      <vt:lpstr>WHAT ARE WE GOING TO LEARN?</vt:lpstr>
      <vt:lpstr>THE IDENTITY OF CHRISTIANS/GOD’S CHILDREN</vt:lpstr>
      <vt:lpstr>THE IDENTITY OF CHRISTIANS/GOD’S CHILDREN</vt:lpstr>
      <vt:lpstr>THE IDENTITY OF CHRISTIANS/GOD’S CHILDREN</vt:lpstr>
      <vt:lpstr>THE IDENTITY OF CHRISTIANS/GOD’S CHILDREN</vt:lpstr>
      <vt:lpstr>-&gt;The challenge still remains (Rom 6:3;  16; 7:1;             1Cor 3:16; 6:2, 3, 9, 15, 19)  -&gt; Go through the process of change (Eph 22- 24)  -&gt; Change the way you think (Rom 12:2 &amp; 6:11)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Piece of the Puzzle</dc:title>
  <dc:creator>208852</dc:creator>
  <cp:lastModifiedBy>MandleNkosi</cp:lastModifiedBy>
  <cp:revision>18</cp:revision>
  <dcterms:created xsi:type="dcterms:W3CDTF">2010-08-24T14:21:00Z</dcterms:created>
  <dcterms:modified xsi:type="dcterms:W3CDTF">2010-09-01T17:00:41Z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TC101857272</vt:lpwstr>
  </property>
</Properties>
</file>